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56" r:id="rId3"/>
    <p:sldId id="258" r:id="rId4"/>
    <p:sldId id="259" r:id="rId5"/>
    <p:sldId id="260" r:id="rId6"/>
    <p:sldId id="261" r:id="rId7"/>
    <p:sldId id="263" r:id="rId8"/>
    <p:sldId id="272" r:id="rId9"/>
    <p:sldId id="273" r:id="rId10"/>
    <p:sldId id="266" r:id="rId11"/>
    <p:sldId id="274" r:id="rId12"/>
    <p:sldId id="275" r:id="rId13"/>
    <p:sldId id="276" r:id="rId14"/>
    <p:sldId id="278" r:id="rId15"/>
    <p:sldId id="279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7387A-FB0A-4CD8-A587-D55BB39F9999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D32DEA-7469-4302-BF46-317815B519A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Первое определение конфликта интересов предусмотрено Концепцией реформирования системы государственной службы от 15.08.2001 г.: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38EBBAF-791F-49D6-95C0-D834552C6A1B}" type="parTrans" cxnId="{B58D1C6B-20AA-48D5-89D7-EBEF85801F1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B76A3E8-DC01-430E-8125-6A1F7D6CA429}" type="sibTrans" cxnId="{B58D1C6B-20AA-48D5-89D7-EBEF85801F1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2A3E111-96A0-49BC-8365-C29BF0545EB8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личная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или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групповая заинтересованность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достижении определенной цели,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которая влияет или может повлиять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на рассмотрение вопросов при исполнении служащими своих должностных обязанностей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F27E088-C00E-4B7E-A21D-DECB8296D87F}" type="parTrans" cxnId="{7D599CD7-0890-4DC7-964D-68DCF1EC1B5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20A4314-1536-4A5C-8C5E-AD33724EA8D8}" type="sibTrans" cxnId="{7D599CD7-0890-4DC7-964D-68DCF1EC1B5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6DBD4B2-5E9D-4DA7-BAA2-9B2816EC90B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Федеральный закон от 27.07.2004 г. №79-ФЗ «О государственной гражданской службе Российской Федерации» определил содержание конфликта интересов как: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F2C770B-245D-4D46-A9B6-0B910FD078FD}" type="parTrans" cxnId="{D62A4857-1409-42B8-910D-D27A98B8E8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D094B51-1C5A-4A73-B3DE-D59353EC3BF8}" type="sibTrans" cxnId="{D62A4857-1409-42B8-910D-D27A98B8E8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177A16-D9ED-4043-A846-75E017ADC14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ситуацию, при которой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личная заинтересованность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гражданского служащего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влияет или может повли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ять на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объективное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исполнение им должностных обязанностей, и при которой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возникает или может возникнуть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противоречие между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личной заинтересованностью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служащего 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законными интересами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граждан, организаций, общества, субъекта РФ или РФ, способное привести к причинению вреда этим законным интересам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19C38E1-9BEA-47F5-B0DC-6A82D67C0F75}" type="parTrans" cxnId="{B527E52F-9BCB-42D8-9F4A-16B2F2D8E2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A226E6A-600A-422D-9F2F-0D26A5520377}" type="sibTrans" cxnId="{B527E52F-9BCB-42D8-9F4A-16B2F2D8E2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24663A6-6538-4547-B8DF-D1A3BB5A337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Согласно действующей редакции Федерального закона от 25.12.2008 г. №273-ФЗ «О противодействии коррупции» конфликт интересов представляет собой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381E3B6-E440-45C9-A318-DD1A8BA91ED2}" type="parTrans" cxnId="{40EF9ACA-74EA-41AB-A835-2400193F35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7B81024-00A2-4A4E-8653-C2EC787E9F77}" type="sibTrans" cxnId="{40EF9ACA-74EA-41AB-A835-2400193F35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248A3F6-007A-4BF2-9B41-C45036F3C71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ситуацию, при которой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личная заинтересованность (прямая или косвенная)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лица, замещающего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влияет или может повлиять на надлежащее, объективное и беспристрастное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исполнение им должностных (служебных) обязанностей (осуществление полномочий).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5E3B704-0106-47B8-9445-2ADA6A5CD97C}" type="parTrans" cxnId="{2028216E-270B-4AE4-A1F4-93D10F1730C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22998B7-50E4-4DF8-AA8A-700E6243AB13}" type="sibTrans" cxnId="{2028216E-270B-4AE4-A1F4-93D10F1730C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B4DCF52-7E62-4803-9809-DAE6902F0CE4}" type="pres">
      <dgm:prSet presAssocID="{3227387A-FB0A-4CD8-A587-D55BB39F99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0DF9C-4146-4706-A5A2-0CA52F5AC708}" type="pres">
      <dgm:prSet presAssocID="{D24663A6-6538-4547-B8DF-D1A3BB5A3378}" presName="boxAndChildren" presStyleCnt="0"/>
      <dgm:spPr/>
    </dgm:pt>
    <dgm:pt modelId="{7E0B845B-946B-404E-9B00-A1A95C4E0F78}" type="pres">
      <dgm:prSet presAssocID="{D24663A6-6538-4547-B8DF-D1A3BB5A3378}" presName="parentTextBox" presStyleLbl="node1" presStyleIdx="0" presStyleCnt="3"/>
      <dgm:spPr/>
      <dgm:t>
        <a:bodyPr/>
        <a:lstStyle/>
        <a:p>
          <a:endParaRPr lang="ru-RU"/>
        </a:p>
      </dgm:t>
    </dgm:pt>
    <dgm:pt modelId="{4A59AD7B-D1F2-4F46-B552-D70F39F732E7}" type="pres">
      <dgm:prSet presAssocID="{D24663A6-6538-4547-B8DF-D1A3BB5A3378}" presName="entireBox" presStyleLbl="node1" presStyleIdx="0" presStyleCnt="3" custScaleY="73868"/>
      <dgm:spPr/>
      <dgm:t>
        <a:bodyPr/>
        <a:lstStyle/>
        <a:p>
          <a:endParaRPr lang="ru-RU"/>
        </a:p>
      </dgm:t>
    </dgm:pt>
    <dgm:pt modelId="{35A97005-C7E6-41BE-8306-85AA4EEB262D}" type="pres">
      <dgm:prSet presAssocID="{D24663A6-6538-4547-B8DF-D1A3BB5A3378}" presName="descendantBox" presStyleCnt="0"/>
      <dgm:spPr/>
    </dgm:pt>
    <dgm:pt modelId="{1CF477F6-61FF-4A4A-BC7E-5940F03171C8}" type="pres">
      <dgm:prSet presAssocID="{6248A3F6-007A-4BF2-9B41-C45036F3C719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F3E74-D747-4C66-8E17-8E09D756B00A}" type="pres">
      <dgm:prSet presAssocID="{8D094B51-1C5A-4A73-B3DE-D59353EC3BF8}" presName="sp" presStyleCnt="0"/>
      <dgm:spPr/>
    </dgm:pt>
    <dgm:pt modelId="{9D4D44BC-EEFD-4CDC-88FA-A43ECEF76C19}" type="pres">
      <dgm:prSet presAssocID="{56DBD4B2-5E9D-4DA7-BAA2-9B2816EC90BF}" presName="arrowAndChildren" presStyleCnt="0"/>
      <dgm:spPr/>
    </dgm:pt>
    <dgm:pt modelId="{EBEFC4BB-2C74-4232-A95A-CBCED5D5A024}" type="pres">
      <dgm:prSet presAssocID="{56DBD4B2-5E9D-4DA7-BAA2-9B2816EC90B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499DC27-8AA1-4C0D-B178-DBDDECFA90F9}" type="pres">
      <dgm:prSet presAssocID="{56DBD4B2-5E9D-4DA7-BAA2-9B2816EC90BF}" presName="arrow" presStyleLbl="node1" presStyleIdx="1" presStyleCnt="3"/>
      <dgm:spPr/>
      <dgm:t>
        <a:bodyPr/>
        <a:lstStyle/>
        <a:p>
          <a:endParaRPr lang="ru-RU"/>
        </a:p>
      </dgm:t>
    </dgm:pt>
    <dgm:pt modelId="{8EEBB74F-F440-4223-94C4-170FFA770AD7}" type="pres">
      <dgm:prSet presAssocID="{56DBD4B2-5E9D-4DA7-BAA2-9B2816EC90BF}" presName="descendantArrow" presStyleCnt="0"/>
      <dgm:spPr/>
    </dgm:pt>
    <dgm:pt modelId="{8C70F556-4B1B-4B49-B676-A76F0D892985}" type="pres">
      <dgm:prSet presAssocID="{39177A16-D9ED-4043-A846-75E017ADC14B}" presName="childTextArrow" presStyleLbl="fgAccFollowNode1" presStyleIdx="1" presStyleCnt="3" custScaleY="12744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C1E83-C0B8-41FD-8E75-FDB7D1C5EB94}" type="pres">
      <dgm:prSet presAssocID="{FB76A3E8-DC01-430E-8125-6A1F7D6CA429}" presName="sp" presStyleCnt="0"/>
      <dgm:spPr/>
    </dgm:pt>
    <dgm:pt modelId="{911599BE-C07C-4710-BDF8-CEAD1B1E8C06}" type="pres">
      <dgm:prSet presAssocID="{ECD32DEA-7469-4302-BF46-317815B519A6}" presName="arrowAndChildren" presStyleCnt="0"/>
      <dgm:spPr/>
    </dgm:pt>
    <dgm:pt modelId="{9BE0C590-F7B7-4A83-9E78-4326C9CAC1B6}" type="pres">
      <dgm:prSet presAssocID="{ECD32DEA-7469-4302-BF46-317815B519A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792E4BB-6C4D-4F5B-A424-559A7C69C65F}" type="pres">
      <dgm:prSet presAssocID="{ECD32DEA-7469-4302-BF46-317815B519A6}" presName="arrow" presStyleLbl="node1" presStyleIdx="2" presStyleCnt="3"/>
      <dgm:spPr/>
      <dgm:t>
        <a:bodyPr/>
        <a:lstStyle/>
        <a:p>
          <a:endParaRPr lang="ru-RU"/>
        </a:p>
      </dgm:t>
    </dgm:pt>
    <dgm:pt modelId="{0A79AD95-8D02-429B-8DA0-F824873EF9FC}" type="pres">
      <dgm:prSet presAssocID="{ECD32DEA-7469-4302-BF46-317815B519A6}" presName="descendantArrow" presStyleCnt="0"/>
      <dgm:spPr/>
    </dgm:pt>
    <dgm:pt modelId="{038E7797-CBAC-4200-A5AA-5856CED78C50}" type="pres">
      <dgm:prSet presAssocID="{02A3E111-96A0-49BC-8365-C29BF0545EB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92BBB-8125-405D-9861-8E7AF2B4B433}" type="presOf" srcId="{D24663A6-6538-4547-B8DF-D1A3BB5A3378}" destId="{4A59AD7B-D1F2-4F46-B552-D70F39F732E7}" srcOrd="1" destOrd="0" presId="urn:microsoft.com/office/officeart/2005/8/layout/process4"/>
    <dgm:cxn modelId="{6D5E3C11-3E37-495F-ABF3-2E46AF3AA2D9}" type="presOf" srcId="{56DBD4B2-5E9D-4DA7-BAA2-9B2816EC90BF}" destId="{EBEFC4BB-2C74-4232-A95A-CBCED5D5A024}" srcOrd="0" destOrd="0" presId="urn:microsoft.com/office/officeart/2005/8/layout/process4"/>
    <dgm:cxn modelId="{B6AD1C31-CA8F-47C3-B86E-DD47E8318394}" type="presOf" srcId="{56DBD4B2-5E9D-4DA7-BAA2-9B2816EC90BF}" destId="{7499DC27-8AA1-4C0D-B178-DBDDECFA90F9}" srcOrd="1" destOrd="0" presId="urn:microsoft.com/office/officeart/2005/8/layout/process4"/>
    <dgm:cxn modelId="{B527E52F-9BCB-42D8-9F4A-16B2F2D8E2F2}" srcId="{56DBD4B2-5E9D-4DA7-BAA2-9B2816EC90BF}" destId="{39177A16-D9ED-4043-A846-75E017ADC14B}" srcOrd="0" destOrd="0" parTransId="{619C38E1-9BEA-47F5-B0DC-6A82D67C0F75}" sibTransId="{4A226E6A-600A-422D-9F2F-0D26A5520377}"/>
    <dgm:cxn modelId="{DCBF4C06-C69D-4713-B2A1-C753D481E921}" type="presOf" srcId="{6248A3F6-007A-4BF2-9B41-C45036F3C719}" destId="{1CF477F6-61FF-4A4A-BC7E-5940F03171C8}" srcOrd="0" destOrd="0" presId="urn:microsoft.com/office/officeart/2005/8/layout/process4"/>
    <dgm:cxn modelId="{B69F5D7A-9A83-4BC2-9F57-35CD0BB09F14}" type="presOf" srcId="{39177A16-D9ED-4043-A846-75E017ADC14B}" destId="{8C70F556-4B1B-4B49-B676-A76F0D892985}" srcOrd="0" destOrd="0" presId="urn:microsoft.com/office/officeart/2005/8/layout/process4"/>
    <dgm:cxn modelId="{B58D1C6B-20AA-48D5-89D7-EBEF85801F1F}" srcId="{3227387A-FB0A-4CD8-A587-D55BB39F9999}" destId="{ECD32DEA-7469-4302-BF46-317815B519A6}" srcOrd="0" destOrd="0" parTransId="{038EBBAF-791F-49D6-95C0-D834552C6A1B}" sibTransId="{FB76A3E8-DC01-430E-8125-6A1F7D6CA429}"/>
    <dgm:cxn modelId="{DF97E74F-49DF-4CD9-A0B8-0E0D9A7B48D5}" type="presOf" srcId="{ECD32DEA-7469-4302-BF46-317815B519A6}" destId="{1792E4BB-6C4D-4F5B-A424-559A7C69C65F}" srcOrd="1" destOrd="0" presId="urn:microsoft.com/office/officeart/2005/8/layout/process4"/>
    <dgm:cxn modelId="{F526597B-C240-4CBC-B03C-BDCF8DBDE249}" type="presOf" srcId="{D24663A6-6538-4547-B8DF-D1A3BB5A3378}" destId="{7E0B845B-946B-404E-9B00-A1A95C4E0F78}" srcOrd="0" destOrd="0" presId="urn:microsoft.com/office/officeart/2005/8/layout/process4"/>
    <dgm:cxn modelId="{D62A4857-1409-42B8-910D-D27A98B8E8BC}" srcId="{3227387A-FB0A-4CD8-A587-D55BB39F9999}" destId="{56DBD4B2-5E9D-4DA7-BAA2-9B2816EC90BF}" srcOrd="1" destOrd="0" parTransId="{9F2C770B-245D-4D46-A9B6-0B910FD078FD}" sibTransId="{8D094B51-1C5A-4A73-B3DE-D59353EC3BF8}"/>
    <dgm:cxn modelId="{7D599CD7-0890-4DC7-964D-68DCF1EC1B53}" srcId="{ECD32DEA-7469-4302-BF46-317815B519A6}" destId="{02A3E111-96A0-49BC-8365-C29BF0545EB8}" srcOrd="0" destOrd="0" parTransId="{2F27E088-C00E-4B7E-A21D-DECB8296D87F}" sibTransId="{420A4314-1536-4A5C-8C5E-AD33724EA8D8}"/>
    <dgm:cxn modelId="{64D7E0A4-EDEC-4E6C-B0F8-0D316469C901}" type="presOf" srcId="{ECD32DEA-7469-4302-BF46-317815B519A6}" destId="{9BE0C590-F7B7-4A83-9E78-4326C9CAC1B6}" srcOrd="0" destOrd="0" presId="urn:microsoft.com/office/officeart/2005/8/layout/process4"/>
    <dgm:cxn modelId="{2028216E-270B-4AE4-A1F4-93D10F1730CE}" srcId="{D24663A6-6538-4547-B8DF-D1A3BB5A3378}" destId="{6248A3F6-007A-4BF2-9B41-C45036F3C719}" srcOrd="0" destOrd="0" parTransId="{05E3B704-0106-47B8-9445-2ADA6A5CD97C}" sibTransId="{C22998B7-50E4-4DF8-AA8A-700E6243AB13}"/>
    <dgm:cxn modelId="{0AD49E0D-0164-419E-90FD-160CD99650B1}" type="presOf" srcId="{02A3E111-96A0-49BC-8365-C29BF0545EB8}" destId="{038E7797-CBAC-4200-A5AA-5856CED78C50}" srcOrd="0" destOrd="0" presId="urn:microsoft.com/office/officeart/2005/8/layout/process4"/>
    <dgm:cxn modelId="{40EF9ACA-74EA-41AB-A835-2400193F353A}" srcId="{3227387A-FB0A-4CD8-A587-D55BB39F9999}" destId="{D24663A6-6538-4547-B8DF-D1A3BB5A3378}" srcOrd="2" destOrd="0" parTransId="{C381E3B6-E440-45C9-A318-DD1A8BA91ED2}" sibTransId="{57B81024-00A2-4A4E-8653-C2EC787E9F77}"/>
    <dgm:cxn modelId="{964DB150-BAEE-473A-A1FF-96154A41B365}" type="presOf" srcId="{3227387A-FB0A-4CD8-A587-D55BB39F9999}" destId="{9B4DCF52-7E62-4803-9809-DAE6902F0CE4}" srcOrd="0" destOrd="0" presId="urn:microsoft.com/office/officeart/2005/8/layout/process4"/>
    <dgm:cxn modelId="{C52B33AC-099D-4121-BFB8-CD13552E4452}" type="presParOf" srcId="{9B4DCF52-7E62-4803-9809-DAE6902F0CE4}" destId="{F750DF9C-4146-4706-A5A2-0CA52F5AC708}" srcOrd="0" destOrd="0" presId="urn:microsoft.com/office/officeart/2005/8/layout/process4"/>
    <dgm:cxn modelId="{89253B11-C7FF-4563-A3EB-A5EE27DA86D1}" type="presParOf" srcId="{F750DF9C-4146-4706-A5A2-0CA52F5AC708}" destId="{7E0B845B-946B-404E-9B00-A1A95C4E0F78}" srcOrd="0" destOrd="0" presId="urn:microsoft.com/office/officeart/2005/8/layout/process4"/>
    <dgm:cxn modelId="{46A2F22A-ED6D-4CCE-9A17-5088A93C26D6}" type="presParOf" srcId="{F750DF9C-4146-4706-A5A2-0CA52F5AC708}" destId="{4A59AD7B-D1F2-4F46-B552-D70F39F732E7}" srcOrd="1" destOrd="0" presId="urn:microsoft.com/office/officeart/2005/8/layout/process4"/>
    <dgm:cxn modelId="{9059C03E-FF2E-4AFE-87A0-A68EE831E7E6}" type="presParOf" srcId="{F750DF9C-4146-4706-A5A2-0CA52F5AC708}" destId="{35A97005-C7E6-41BE-8306-85AA4EEB262D}" srcOrd="2" destOrd="0" presId="urn:microsoft.com/office/officeart/2005/8/layout/process4"/>
    <dgm:cxn modelId="{DB6A605E-5802-47C9-9356-BCE5222B3248}" type="presParOf" srcId="{35A97005-C7E6-41BE-8306-85AA4EEB262D}" destId="{1CF477F6-61FF-4A4A-BC7E-5940F03171C8}" srcOrd="0" destOrd="0" presId="urn:microsoft.com/office/officeart/2005/8/layout/process4"/>
    <dgm:cxn modelId="{B031AD19-27FC-4E3A-B5F7-C369BD96E9F8}" type="presParOf" srcId="{9B4DCF52-7E62-4803-9809-DAE6902F0CE4}" destId="{F67F3E74-D747-4C66-8E17-8E09D756B00A}" srcOrd="1" destOrd="0" presId="urn:microsoft.com/office/officeart/2005/8/layout/process4"/>
    <dgm:cxn modelId="{B74EBB75-3381-49E3-9DD7-F27ECCFC02D7}" type="presParOf" srcId="{9B4DCF52-7E62-4803-9809-DAE6902F0CE4}" destId="{9D4D44BC-EEFD-4CDC-88FA-A43ECEF76C19}" srcOrd="2" destOrd="0" presId="urn:microsoft.com/office/officeart/2005/8/layout/process4"/>
    <dgm:cxn modelId="{F8A98E84-D918-42CB-9DA4-0D95A33FCB09}" type="presParOf" srcId="{9D4D44BC-EEFD-4CDC-88FA-A43ECEF76C19}" destId="{EBEFC4BB-2C74-4232-A95A-CBCED5D5A024}" srcOrd="0" destOrd="0" presId="urn:microsoft.com/office/officeart/2005/8/layout/process4"/>
    <dgm:cxn modelId="{BFF40519-A1F6-48AF-88B4-7A544064D75B}" type="presParOf" srcId="{9D4D44BC-EEFD-4CDC-88FA-A43ECEF76C19}" destId="{7499DC27-8AA1-4C0D-B178-DBDDECFA90F9}" srcOrd="1" destOrd="0" presId="urn:microsoft.com/office/officeart/2005/8/layout/process4"/>
    <dgm:cxn modelId="{8C06F5E7-7745-4E66-AE39-F685BA64073A}" type="presParOf" srcId="{9D4D44BC-EEFD-4CDC-88FA-A43ECEF76C19}" destId="{8EEBB74F-F440-4223-94C4-170FFA770AD7}" srcOrd="2" destOrd="0" presId="urn:microsoft.com/office/officeart/2005/8/layout/process4"/>
    <dgm:cxn modelId="{6E9E80FD-8F48-42C9-BC9A-6497292F3E0D}" type="presParOf" srcId="{8EEBB74F-F440-4223-94C4-170FFA770AD7}" destId="{8C70F556-4B1B-4B49-B676-A76F0D892985}" srcOrd="0" destOrd="0" presId="urn:microsoft.com/office/officeart/2005/8/layout/process4"/>
    <dgm:cxn modelId="{CDB414B9-7D03-48DB-A629-9993B4B0A555}" type="presParOf" srcId="{9B4DCF52-7E62-4803-9809-DAE6902F0CE4}" destId="{779C1E83-C0B8-41FD-8E75-FDB7D1C5EB94}" srcOrd="3" destOrd="0" presId="urn:microsoft.com/office/officeart/2005/8/layout/process4"/>
    <dgm:cxn modelId="{6F679EBC-F18A-4FA1-B014-E4869AABC140}" type="presParOf" srcId="{9B4DCF52-7E62-4803-9809-DAE6902F0CE4}" destId="{911599BE-C07C-4710-BDF8-CEAD1B1E8C06}" srcOrd="4" destOrd="0" presId="urn:microsoft.com/office/officeart/2005/8/layout/process4"/>
    <dgm:cxn modelId="{0238387F-EAF1-4EA8-9B81-F05E9C8FE79D}" type="presParOf" srcId="{911599BE-C07C-4710-BDF8-CEAD1B1E8C06}" destId="{9BE0C590-F7B7-4A83-9E78-4326C9CAC1B6}" srcOrd="0" destOrd="0" presId="urn:microsoft.com/office/officeart/2005/8/layout/process4"/>
    <dgm:cxn modelId="{0FBD99D8-0752-497B-BB57-DEE99487F4C7}" type="presParOf" srcId="{911599BE-C07C-4710-BDF8-CEAD1B1E8C06}" destId="{1792E4BB-6C4D-4F5B-A424-559A7C69C65F}" srcOrd="1" destOrd="0" presId="urn:microsoft.com/office/officeart/2005/8/layout/process4"/>
    <dgm:cxn modelId="{C1696664-F471-4C57-87C2-07DFFAD987ED}" type="presParOf" srcId="{911599BE-C07C-4710-BDF8-CEAD1B1E8C06}" destId="{0A79AD95-8D02-429B-8DA0-F824873EF9FC}" srcOrd="2" destOrd="0" presId="urn:microsoft.com/office/officeart/2005/8/layout/process4"/>
    <dgm:cxn modelId="{CADB4DE1-CE81-4951-B473-323F6444634A}" type="presParOf" srcId="{0A79AD95-8D02-429B-8DA0-F824873EF9FC}" destId="{038E7797-CBAC-4200-A5AA-5856CED78C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F4987-97A8-47F3-945B-39AF95270CF1}" type="doc">
      <dgm:prSet loTypeId="urn:microsoft.com/office/officeart/2005/8/layout/vList6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D4BA86-A09F-4A6D-AB0C-63C2F012026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 замещении каких должностей лицо обязано принимать меры по предотвращению и урегулированию конфликта интересов?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0E5FEC-DEB5-4295-B6D3-FE09DA3791C5}" type="parTrans" cxnId="{E34DD0DE-AB23-47C6-9326-858289FB8A9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34D018A-774F-400A-A2A2-162558755233}" type="sibTrans" cxnId="{E34DD0DE-AB23-47C6-9326-858289FB8A9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69144BA-8B4B-4451-9396-A65A195FB5B5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Все государственные гражданские и муниципальные служащие;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F3EA29AE-1DE2-4ED7-BF0F-9BB5473E1FE8}" type="parTrans" cxnId="{89F531D1-57A9-4CD8-AF50-A7A306374F5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7A7E56B-85F7-4F19-B761-85CD633C5675}" type="sibTrans" cxnId="{89F531D1-57A9-4CD8-AF50-A7A306374F5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BDE766-9FEE-4FFE-9D58-63BFEB678BA0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Лица, замещающие государственные должности субъектов Российской Федерации, муниципальные должности;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E714C801-46A2-4C82-9B04-4D46DE461DBC}" type="parTrans" cxnId="{2D529EA3-EB65-464F-AA51-644164C4966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B1DAE37-5CC7-4196-9E1F-43F08FBA9326}" type="sibTrans" cxnId="{2D529EA3-EB65-464F-AA51-644164C4966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517EF3C-0D05-4F06-B7CC-A49BDA327C5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 личной заинтересованностью понимается: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6D3A59-A3C3-4C5D-9567-01DD466F85BC}" type="parTrans" cxnId="{3FBF67A4-124E-4A6A-A7F4-475B4C70CDE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F906D4F-2E8C-41AB-BFE6-AEA530F3FC09}" type="sibTrans" cxnId="{3FBF67A4-124E-4A6A-A7F4-475B4C70CDE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3D66FD-8A39-408B-83A5-3CB0C1BAB523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выгод лицом, занимающим должность, замещение которой предусматривает обязанность принимать меры по предотвращению и урегулированию конфликта интересов, либо дополнительным кругом лиц.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B8C99719-11D7-459A-ADAA-6ED5A05EF643}" type="parTrans" cxnId="{7C2C71F2-60D2-44F6-AEFC-7697226FC37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F846336-DF27-42C9-8C19-CB97522233C2}" type="sibTrans" cxnId="{7C2C71F2-60D2-44F6-AEFC-7697226FC37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F07FA83-5204-4A2F-A5F3-C0F6E155A21B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Работники, замещающие должности в отдельных организациях.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7288E6BD-7F11-41A4-A70B-9720BB1E6A9E}" type="parTrans" cxnId="{017A46DE-77D1-466E-830C-B72A713DF5A3}">
      <dgm:prSet/>
      <dgm:spPr/>
      <dgm:t>
        <a:bodyPr/>
        <a:lstStyle/>
        <a:p>
          <a:endParaRPr lang="ru-RU"/>
        </a:p>
      </dgm:t>
    </dgm:pt>
    <dgm:pt modelId="{6BEEE1EF-0E17-4D79-9074-CF0F7B3DC481}" type="sibTrans" cxnId="{017A46DE-77D1-466E-830C-B72A713DF5A3}">
      <dgm:prSet/>
      <dgm:spPr/>
      <dgm:t>
        <a:bodyPr/>
        <a:lstStyle/>
        <a:p>
          <a:endParaRPr lang="ru-RU"/>
        </a:p>
      </dgm:t>
    </dgm:pt>
    <dgm:pt modelId="{3DA060E5-D6A7-4390-A815-A6332A0DB7CC}" type="pres">
      <dgm:prSet presAssocID="{4D8F4987-97A8-47F3-945B-39AF95270C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D05A71-FF60-491D-87AB-812C1E332588}" type="pres">
      <dgm:prSet presAssocID="{B4D4BA86-A09F-4A6D-AB0C-63C2F0120268}" presName="linNode" presStyleCnt="0"/>
      <dgm:spPr/>
    </dgm:pt>
    <dgm:pt modelId="{8BB20B46-6313-4DF7-8BB5-A12180B5EF87}" type="pres">
      <dgm:prSet presAssocID="{B4D4BA86-A09F-4A6D-AB0C-63C2F012026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D8B6A-21AF-408B-9AB6-F31D4561981E}" type="pres">
      <dgm:prSet presAssocID="{B4D4BA86-A09F-4A6D-AB0C-63C2F012026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1C27A-FDAE-45EC-AAFF-466AA6AC3720}" type="pres">
      <dgm:prSet presAssocID="{434D018A-774F-400A-A2A2-162558755233}" presName="spacing" presStyleCnt="0"/>
      <dgm:spPr/>
    </dgm:pt>
    <dgm:pt modelId="{F6E04ED0-0E2A-46CB-A6FC-B09EA99DF016}" type="pres">
      <dgm:prSet presAssocID="{D517EF3C-0D05-4F06-B7CC-A49BDA327C55}" presName="linNode" presStyleCnt="0"/>
      <dgm:spPr/>
    </dgm:pt>
    <dgm:pt modelId="{33DACF70-8210-4EDD-B008-54DDA8E0FF0C}" type="pres">
      <dgm:prSet presAssocID="{D517EF3C-0D05-4F06-B7CC-A49BDA327C5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80430-21F6-4F83-BA07-4B92DF37317A}" type="pres">
      <dgm:prSet presAssocID="{D517EF3C-0D05-4F06-B7CC-A49BDA327C5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40A88-EAD5-467D-83E7-900FB1BD1F4B}" type="presOf" srcId="{4F07FA83-5204-4A2F-A5F3-C0F6E155A21B}" destId="{197D8B6A-21AF-408B-9AB6-F31D4561981E}" srcOrd="0" destOrd="2" presId="urn:microsoft.com/office/officeart/2005/8/layout/vList6"/>
    <dgm:cxn modelId="{3FBF67A4-124E-4A6A-A7F4-475B4C70CDEC}" srcId="{4D8F4987-97A8-47F3-945B-39AF95270CF1}" destId="{D517EF3C-0D05-4F06-B7CC-A49BDA327C55}" srcOrd="1" destOrd="0" parTransId="{BB6D3A59-A3C3-4C5D-9567-01DD466F85BC}" sibTransId="{5F906D4F-2E8C-41AB-BFE6-AEA530F3FC09}"/>
    <dgm:cxn modelId="{017A46DE-77D1-466E-830C-B72A713DF5A3}" srcId="{B4D4BA86-A09F-4A6D-AB0C-63C2F0120268}" destId="{4F07FA83-5204-4A2F-A5F3-C0F6E155A21B}" srcOrd="2" destOrd="0" parTransId="{7288E6BD-7F11-41A4-A70B-9720BB1E6A9E}" sibTransId="{6BEEE1EF-0E17-4D79-9074-CF0F7B3DC481}"/>
    <dgm:cxn modelId="{9B131C72-C623-4980-B4A9-A7803E0E8C2D}" type="presOf" srcId="{D517EF3C-0D05-4F06-B7CC-A49BDA327C55}" destId="{33DACF70-8210-4EDD-B008-54DDA8E0FF0C}" srcOrd="0" destOrd="0" presId="urn:microsoft.com/office/officeart/2005/8/layout/vList6"/>
    <dgm:cxn modelId="{7C2C71F2-60D2-44F6-AEFC-7697226FC375}" srcId="{D517EF3C-0D05-4F06-B7CC-A49BDA327C55}" destId="{C63D66FD-8A39-408B-83A5-3CB0C1BAB523}" srcOrd="0" destOrd="0" parTransId="{B8C99719-11D7-459A-ADAA-6ED5A05EF643}" sibTransId="{3F846336-DF27-42C9-8C19-CB97522233C2}"/>
    <dgm:cxn modelId="{E34DD0DE-AB23-47C6-9326-858289FB8A9D}" srcId="{4D8F4987-97A8-47F3-945B-39AF95270CF1}" destId="{B4D4BA86-A09F-4A6D-AB0C-63C2F0120268}" srcOrd="0" destOrd="0" parTransId="{AD0E5FEC-DEB5-4295-B6D3-FE09DA3791C5}" sibTransId="{434D018A-774F-400A-A2A2-162558755233}"/>
    <dgm:cxn modelId="{83FBEC42-5ED5-4727-AD35-FBD0BFC70FE7}" type="presOf" srcId="{C63D66FD-8A39-408B-83A5-3CB0C1BAB523}" destId="{70480430-21F6-4F83-BA07-4B92DF37317A}" srcOrd="0" destOrd="0" presId="urn:microsoft.com/office/officeart/2005/8/layout/vList6"/>
    <dgm:cxn modelId="{47BC0948-C075-4C15-8671-9C5BB11A7858}" type="presOf" srcId="{4D8F4987-97A8-47F3-945B-39AF95270CF1}" destId="{3DA060E5-D6A7-4390-A815-A6332A0DB7CC}" srcOrd="0" destOrd="0" presId="urn:microsoft.com/office/officeart/2005/8/layout/vList6"/>
    <dgm:cxn modelId="{E9283475-D417-4937-B39D-E0A34E73AA0E}" type="presOf" srcId="{C6BDE766-9FEE-4FFE-9D58-63BFEB678BA0}" destId="{197D8B6A-21AF-408B-9AB6-F31D4561981E}" srcOrd="0" destOrd="1" presId="urn:microsoft.com/office/officeart/2005/8/layout/vList6"/>
    <dgm:cxn modelId="{F13B7F28-982D-4CC4-ADE2-C419632A8B0D}" type="presOf" srcId="{B4D4BA86-A09F-4A6D-AB0C-63C2F0120268}" destId="{8BB20B46-6313-4DF7-8BB5-A12180B5EF87}" srcOrd="0" destOrd="0" presId="urn:microsoft.com/office/officeart/2005/8/layout/vList6"/>
    <dgm:cxn modelId="{2D529EA3-EB65-464F-AA51-644164C49662}" srcId="{B4D4BA86-A09F-4A6D-AB0C-63C2F0120268}" destId="{C6BDE766-9FEE-4FFE-9D58-63BFEB678BA0}" srcOrd="1" destOrd="0" parTransId="{E714C801-46A2-4C82-9B04-4D46DE461DBC}" sibTransId="{3B1DAE37-5CC7-4196-9E1F-43F08FBA9326}"/>
    <dgm:cxn modelId="{89F531D1-57A9-4CD8-AF50-A7A306374F5D}" srcId="{B4D4BA86-A09F-4A6D-AB0C-63C2F0120268}" destId="{369144BA-8B4B-4451-9396-A65A195FB5B5}" srcOrd="0" destOrd="0" parTransId="{F3EA29AE-1DE2-4ED7-BF0F-9BB5473E1FE8}" sibTransId="{77A7E56B-85F7-4F19-B761-85CD633C5675}"/>
    <dgm:cxn modelId="{43DE8552-7B4D-43D5-8B7D-23F70015441D}" type="presOf" srcId="{369144BA-8B4B-4451-9396-A65A195FB5B5}" destId="{197D8B6A-21AF-408B-9AB6-F31D4561981E}" srcOrd="0" destOrd="0" presId="urn:microsoft.com/office/officeart/2005/8/layout/vList6"/>
    <dgm:cxn modelId="{A423D754-A94B-4AD1-9BA2-54312FF41559}" type="presParOf" srcId="{3DA060E5-D6A7-4390-A815-A6332A0DB7CC}" destId="{FBD05A71-FF60-491D-87AB-812C1E332588}" srcOrd="0" destOrd="0" presId="urn:microsoft.com/office/officeart/2005/8/layout/vList6"/>
    <dgm:cxn modelId="{80CB271A-9B5D-4746-A2D9-5640E62DA86B}" type="presParOf" srcId="{FBD05A71-FF60-491D-87AB-812C1E332588}" destId="{8BB20B46-6313-4DF7-8BB5-A12180B5EF87}" srcOrd="0" destOrd="0" presId="urn:microsoft.com/office/officeart/2005/8/layout/vList6"/>
    <dgm:cxn modelId="{B1E0907E-AD03-4896-827D-ABD9E8380203}" type="presParOf" srcId="{FBD05A71-FF60-491D-87AB-812C1E332588}" destId="{197D8B6A-21AF-408B-9AB6-F31D4561981E}" srcOrd="1" destOrd="0" presId="urn:microsoft.com/office/officeart/2005/8/layout/vList6"/>
    <dgm:cxn modelId="{58E370BA-D56E-4EA6-AF8B-DFE4032291B6}" type="presParOf" srcId="{3DA060E5-D6A7-4390-A815-A6332A0DB7CC}" destId="{43C1C27A-FDAE-45EC-AAFF-466AA6AC3720}" srcOrd="1" destOrd="0" presId="urn:microsoft.com/office/officeart/2005/8/layout/vList6"/>
    <dgm:cxn modelId="{FD9D67CA-894E-447C-9B4A-8767E4D23E55}" type="presParOf" srcId="{3DA060E5-D6A7-4390-A815-A6332A0DB7CC}" destId="{F6E04ED0-0E2A-46CB-A6FC-B09EA99DF016}" srcOrd="2" destOrd="0" presId="urn:microsoft.com/office/officeart/2005/8/layout/vList6"/>
    <dgm:cxn modelId="{C8BA08EB-5D42-4D88-9591-E075AF828D7A}" type="presParOf" srcId="{F6E04ED0-0E2A-46CB-A6FC-B09EA99DF016}" destId="{33DACF70-8210-4EDD-B008-54DDA8E0FF0C}" srcOrd="0" destOrd="0" presId="urn:microsoft.com/office/officeart/2005/8/layout/vList6"/>
    <dgm:cxn modelId="{3728D8A1-6C72-49C5-9FDE-2834F2686F08}" type="presParOf" srcId="{F6E04ED0-0E2A-46CB-A6FC-B09EA99DF016}" destId="{70480430-21F6-4F83-BA07-4B92DF3731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E2F635-BBF9-47C4-9ED5-E7005C8E6BF4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</dgm:pt>
    <dgm:pt modelId="{22DBBE89-6302-4794-A53A-3E2F5A9FEE74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Лицо, замещающее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обязано принимать меры по недопущению любой возможности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возникновения конфликта интересов.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164E4AA-218A-4F45-93A6-CFBF25A11AFB}" type="parTrans" cxnId="{442B6E30-F504-4566-A202-56C0A67FA45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DDD4DF0-B764-4672-99C5-3F843B2FCC33}" type="sibTrans" cxnId="{442B6E30-F504-4566-A202-56C0A67FA45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BE54127-A4E2-4474-B7B0-92371817C316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Лицо обязано уведомить в порядке, определенном представителем нанимателя (работодателем) в соответствии с нормативными правовыми актами субъекта Российской Федерации, о возникшем конфликте интересов или о возможности его возникновения, как только ему станет об этом известно.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C73BFBE-5E46-4209-BFBB-963EC829D4B7}" type="parTrans" cxnId="{77331381-AF90-4E1A-8F16-406214E44D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D051FA3-F4DB-4CDA-A39E-5FC716359F67}" type="sibTrans" cxnId="{77331381-AF90-4E1A-8F16-406214E44D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0907BFB-9D95-4D05-B419-6917B7A6691A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Непринятие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лицом, которое является стороной конфликта интересов,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мер по предотвращению или урегулированию конфликта интересов является правонарушением, влекущим увольнение указанного лица в связи с утратой доверия.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5E96417-4F92-47A1-B1CD-31F65CBC1727}" type="parTrans" cxnId="{3475802A-EDDA-42E1-B500-6BCD6C486E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B7406EA-B4B1-4DEB-B96D-62EDFDD80AE2}" type="sibTrans" cxnId="{3475802A-EDDA-42E1-B500-6BCD6C486E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E6102E4-4A52-4721-8064-BE8D653EFEA0}" type="pres">
      <dgm:prSet presAssocID="{F5E2F635-BBF9-47C4-9ED5-E7005C8E6BF4}" presName="compositeShape" presStyleCnt="0">
        <dgm:presLayoutVars>
          <dgm:dir/>
          <dgm:resizeHandles/>
        </dgm:presLayoutVars>
      </dgm:prSet>
      <dgm:spPr/>
    </dgm:pt>
    <dgm:pt modelId="{24125246-9B06-4A1E-BC51-CB481CCD5629}" type="pres">
      <dgm:prSet presAssocID="{F5E2F635-BBF9-47C4-9ED5-E7005C8E6BF4}" presName="pyramid" presStyleLbl="node1" presStyleIdx="0" presStyleCnt="1" custAng="0" custFlipHor="0" custScaleX="54970" custScaleY="46765" custLinFactNeighborX="-15806" custLinFactNeighborY="-1240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E5A5252-0BEE-487E-8EAA-815D786D765E}" type="pres">
      <dgm:prSet presAssocID="{F5E2F635-BBF9-47C4-9ED5-E7005C8E6BF4}" presName="theList" presStyleCnt="0"/>
      <dgm:spPr/>
    </dgm:pt>
    <dgm:pt modelId="{BD2819B3-0BA6-430C-B64E-70D79B117B20}" type="pres">
      <dgm:prSet presAssocID="{22DBBE89-6302-4794-A53A-3E2F5A9FEE74}" presName="aNode" presStyleLbl="fgAcc1" presStyleIdx="0" presStyleCnt="3" custScaleX="140340" custLinFactNeighborX="6827" custLinFactNeighborY="2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835B1-851F-4292-B7DD-365224A8B0EA}" type="pres">
      <dgm:prSet presAssocID="{22DBBE89-6302-4794-A53A-3E2F5A9FEE74}" presName="aSpace" presStyleCnt="0"/>
      <dgm:spPr/>
    </dgm:pt>
    <dgm:pt modelId="{016AB3DB-5498-4078-A3E5-869C6D029057}" type="pres">
      <dgm:prSet presAssocID="{DBE54127-A4E2-4474-B7B0-92371817C316}" presName="aNode" presStyleLbl="fgAcc1" presStyleIdx="1" presStyleCnt="3" custScaleX="139043" custLinFactNeighborX="7982" custLinFactNeighborY="13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7B6E1-FD61-44C9-BC80-BC127BBB1464}" type="pres">
      <dgm:prSet presAssocID="{DBE54127-A4E2-4474-B7B0-92371817C316}" presName="aSpace" presStyleCnt="0"/>
      <dgm:spPr/>
    </dgm:pt>
    <dgm:pt modelId="{5B9E115B-030B-4447-B1C4-4699BE315C7C}" type="pres">
      <dgm:prSet presAssocID="{F0907BFB-9D95-4D05-B419-6917B7A6691A}" presName="aNode" presStyleLbl="fgAcc1" presStyleIdx="2" presStyleCnt="3" custScaleX="139043" custLinFactNeighborX="9785" custLinFactNeighborY="25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49A13-D62C-428F-B777-F7CBF1A95FF1}" type="pres">
      <dgm:prSet presAssocID="{F0907BFB-9D95-4D05-B419-6917B7A6691A}" presName="aSpace" presStyleCnt="0"/>
      <dgm:spPr/>
    </dgm:pt>
  </dgm:ptLst>
  <dgm:cxnLst>
    <dgm:cxn modelId="{3475802A-EDDA-42E1-B500-6BCD6C486EB3}" srcId="{F5E2F635-BBF9-47C4-9ED5-E7005C8E6BF4}" destId="{F0907BFB-9D95-4D05-B419-6917B7A6691A}" srcOrd="2" destOrd="0" parTransId="{B5E96417-4F92-47A1-B1CD-31F65CBC1727}" sibTransId="{0B7406EA-B4B1-4DEB-B96D-62EDFDD80AE2}"/>
    <dgm:cxn modelId="{4F8AD31E-E679-4970-9C5E-A17A3B6BBF12}" type="presOf" srcId="{F5E2F635-BBF9-47C4-9ED5-E7005C8E6BF4}" destId="{DE6102E4-4A52-4721-8064-BE8D653EFEA0}" srcOrd="0" destOrd="0" presId="urn:microsoft.com/office/officeart/2005/8/layout/pyramid2"/>
    <dgm:cxn modelId="{77331381-AF90-4E1A-8F16-406214E44DF2}" srcId="{F5E2F635-BBF9-47C4-9ED5-E7005C8E6BF4}" destId="{DBE54127-A4E2-4474-B7B0-92371817C316}" srcOrd="1" destOrd="0" parTransId="{8C73BFBE-5E46-4209-BFBB-963EC829D4B7}" sibTransId="{AD051FA3-F4DB-4CDA-A39E-5FC716359F67}"/>
    <dgm:cxn modelId="{EAB80F8E-1188-46C8-8DDB-5358C73F066C}" type="presOf" srcId="{22DBBE89-6302-4794-A53A-3E2F5A9FEE74}" destId="{BD2819B3-0BA6-430C-B64E-70D79B117B20}" srcOrd="0" destOrd="0" presId="urn:microsoft.com/office/officeart/2005/8/layout/pyramid2"/>
    <dgm:cxn modelId="{20D11D22-1A43-43A5-962A-7D262F757E94}" type="presOf" srcId="{F0907BFB-9D95-4D05-B419-6917B7A6691A}" destId="{5B9E115B-030B-4447-B1C4-4699BE315C7C}" srcOrd="0" destOrd="0" presId="urn:microsoft.com/office/officeart/2005/8/layout/pyramid2"/>
    <dgm:cxn modelId="{442B6E30-F504-4566-A202-56C0A67FA451}" srcId="{F5E2F635-BBF9-47C4-9ED5-E7005C8E6BF4}" destId="{22DBBE89-6302-4794-A53A-3E2F5A9FEE74}" srcOrd="0" destOrd="0" parTransId="{2164E4AA-218A-4F45-93A6-CFBF25A11AFB}" sibTransId="{9DDD4DF0-B764-4672-99C5-3F843B2FCC33}"/>
    <dgm:cxn modelId="{C1BC7413-E2EC-4177-A3CB-1F5EBD2B88D2}" type="presOf" srcId="{DBE54127-A4E2-4474-B7B0-92371817C316}" destId="{016AB3DB-5498-4078-A3E5-869C6D029057}" srcOrd="0" destOrd="0" presId="urn:microsoft.com/office/officeart/2005/8/layout/pyramid2"/>
    <dgm:cxn modelId="{38D85F3E-9768-4B56-BE8E-5F9CAD3AAC42}" type="presParOf" srcId="{DE6102E4-4A52-4721-8064-BE8D653EFEA0}" destId="{24125246-9B06-4A1E-BC51-CB481CCD5629}" srcOrd="0" destOrd="0" presId="urn:microsoft.com/office/officeart/2005/8/layout/pyramid2"/>
    <dgm:cxn modelId="{32812544-48EA-4C51-AB36-81B2F0B5964B}" type="presParOf" srcId="{DE6102E4-4A52-4721-8064-BE8D653EFEA0}" destId="{2E5A5252-0BEE-487E-8EAA-815D786D765E}" srcOrd="1" destOrd="0" presId="urn:microsoft.com/office/officeart/2005/8/layout/pyramid2"/>
    <dgm:cxn modelId="{0937D882-5606-4491-8AB7-6BE9E014D92C}" type="presParOf" srcId="{2E5A5252-0BEE-487E-8EAA-815D786D765E}" destId="{BD2819B3-0BA6-430C-B64E-70D79B117B20}" srcOrd="0" destOrd="0" presId="urn:microsoft.com/office/officeart/2005/8/layout/pyramid2"/>
    <dgm:cxn modelId="{5AE8BDF6-73A2-4AEB-8B87-F8BE52076342}" type="presParOf" srcId="{2E5A5252-0BEE-487E-8EAA-815D786D765E}" destId="{519835B1-851F-4292-B7DD-365224A8B0EA}" srcOrd="1" destOrd="0" presId="urn:microsoft.com/office/officeart/2005/8/layout/pyramid2"/>
    <dgm:cxn modelId="{4A911899-1614-410A-B194-3E63FFEEA910}" type="presParOf" srcId="{2E5A5252-0BEE-487E-8EAA-815D786D765E}" destId="{016AB3DB-5498-4078-A3E5-869C6D029057}" srcOrd="2" destOrd="0" presId="urn:microsoft.com/office/officeart/2005/8/layout/pyramid2"/>
    <dgm:cxn modelId="{4702F787-B92F-4EE3-9795-0DA8131599D8}" type="presParOf" srcId="{2E5A5252-0BEE-487E-8EAA-815D786D765E}" destId="{27D7B6E1-FD61-44C9-BC80-BC127BBB1464}" srcOrd="3" destOrd="0" presId="urn:microsoft.com/office/officeart/2005/8/layout/pyramid2"/>
    <dgm:cxn modelId="{F26A2DFE-CBCB-4C82-8D0F-7AE10A737A4D}" type="presParOf" srcId="{2E5A5252-0BEE-487E-8EAA-815D786D765E}" destId="{5B9E115B-030B-4447-B1C4-4699BE315C7C}" srcOrd="4" destOrd="0" presId="urn:microsoft.com/office/officeart/2005/8/layout/pyramid2"/>
    <dgm:cxn modelId="{CF21EC66-9B68-436F-AB97-52310DB5348E}" type="presParOf" srcId="{2E5A5252-0BEE-487E-8EAA-815D786D765E}" destId="{0FE49A13-D62C-428F-B777-F7CBF1A95FF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94C12-0D4C-4A44-97D1-40C50D454AA9}" type="doc">
      <dgm:prSet loTypeId="urn:microsoft.com/office/officeart/2005/8/layout/default#1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2B86469-4E64-4727-8C9E-0A2C494E808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отдельных функций государственного управления в отношении родственников и/или иных лиц, с которыми связана личная заинтересованность государственного (муниципального) служащего</a:t>
          </a:r>
        </a:p>
      </dgm:t>
    </dgm:pt>
    <dgm:pt modelId="{0B2D6B26-C01E-4662-AEF8-CC4C04ECA91C}" type="parTrans" cxnId="{031CA667-580B-4664-A7B6-D3D55492D201}">
      <dgm:prSet/>
      <dgm:spPr/>
      <dgm:t>
        <a:bodyPr/>
        <a:lstStyle/>
        <a:p>
          <a:endParaRPr lang="ru-RU"/>
        </a:p>
      </dgm:t>
    </dgm:pt>
    <dgm:pt modelId="{EEEC056B-A35B-4E15-9A2B-745E6EE42FF8}" type="sibTrans" cxnId="{031CA667-580B-4664-A7B6-D3D55492D201}">
      <dgm:prSet/>
      <dgm:spPr/>
      <dgm:t>
        <a:bodyPr/>
        <a:lstStyle/>
        <a:p>
          <a:endParaRPr lang="ru-RU"/>
        </a:p>
      </dgm:t>
    </dgm:pt>
    <dgm:pt modelId="{481D0A4C-7A1A-4FA5-A9F5-F49ABE1596C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иной оплачиваемой работы</a:t>
          </a:r>
        </a:p>
      </dgm:t>
    </dgm:pt>
    <dgm:pt modelId="{30CE33DD-747F-4706-9474-49B39AD98A17}" type="parTrans" cxnId="{F7313015-9921-4A46-A037-3AAF69F6DA66}">
      <dgm:prSet/>
      <dgm:spPr/>
      <dgm:t>
        <a:bodyPr/>
        <a:lstStyle/>
        <a:p>
          <a:endParaRPr lang="ru-RU"/>
        </a:p>
      </dgm:t>
    </dgm:pt>
    <dgm:pt modelId="{249F8187-646D-45E3-9D7A-4596DD794F17}" type="sibTrans" cxnId="{F7313015-9921-4A46-A037-3AAF69F6DA66}">
      <dgm:prSet/>
      <dgm:spPr/>
      <dgm:t>
        <a:bodyPr/>
        <a:lstStyle/>
        <a:p>
          <a:endParaRPr lang="ru-RU"/>
        </a:p>
      </dgm:t>
    </dgm:pt>
    <dgm:pt modelId="{F9AA0590-3ABB-47EA-B1C3-A128D34FE46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ценными бумагами, банковскими вкладами</a:t>
          </a:r>
        </a:p>
      </dgm:t>
    </dgm:pt>
    <dgm:pt modelId="{A0174A11-015F-4F2A-8699-226B40C61FC1}" type="parTrans" cxnId="{B2112367-BA7D-4E87-8E89-ACF8D40D0D07}">
      <dgm:prSet/>
      <dgm:spPr/>
      <dgm:t>
        <a:bodyPr/>
        <a:lstStyle/>
        <a:p>
          <a:endParaRPr lang="ru-RU"/>
        </a:p>
      </dgm:t>
    </dgm:pt>
    <dgm:pt modelId="{7D13B35D-8415-40AA-A3F8-420F95040F6D}" type="sibTrans" cxnId="{B2112367-BA7D-4E87-8E89-ACF8D40D0D07}">
      <dgm:prSet/>
      <dgm:spPr/>
      <dgm:t>
        <a:bodyPr/>
        <a:lstStyle/>
        <a:p>
          <a:endParaRPr lang="ru-RU"/>
        </a:p>
      </dgm:t>
    </dgm:pt>
    <dgm:pt modelId="{1DBB546D-FCA4-43DF-AB47-F3D0E576004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подарков и услуг</a:t>
          </a:r>
        </a:p>
      </dgm:t>
    </dgm:pt>
    <dgm:pt modelId="{BD2BBBB8-AFB5-436A-B089-2DF128278D40}" type="parTrans" cxnId="{FDF2A056-3C25-46B5-B154-46E1A9B677A6}">
      <dgm:prSet/>
      <dgm:spPr/>
      <dgm:t>
        <a:bodyPr/>
        <a:lstStyle/>
        <a:p>
          <a:endParaRPr lang="ru-RU"/>
        </a:p>
      </dgm:t>
    </dgm:pt>
    <dgm:pt modelId="{FBDD45A4-A88C-4930-87D2-CE8F001FD909}" type="sibTrans" cxnId="{FDF2A056-3C25-46B5-B154-46E1A9B677A6}">
      <dgm:prSet/>
      <dgm:spPr/>
      <dgm:t>
        <a:bodyPr/>
        <a:lstStyle/>
        <a:p>
          <a:endParaRPr lang="ru-RU"/>
        </a:p>
      </dgm:t>
    </dgm:pt>
    <dgm:pt modelId="{2A55DDF9-CB68-4DFD-872D-E08F92F36B1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Имущественные обязательства и судебные разбирательства</a:t>
          </a:r>
        </a:p>
      </dgm:t>
    </dgm:pt>
    <dgm:pt modelId="{FF39B957-7B7A-44FB-A676-4438F8C5530E}" type="parTrans" cxnId="{AAA4C25C-00F2-419C-BBC5-B18502E0A3C8}">
      <dgm:prSet/>
      <dgm:spPr/>
      <dgm:t>
        <a:bodyPr/>
        <a:lstStyle/>
        <a:p>
          <a:endParaRPr lang="ru-RU"/>
        </a:p>
      </dgm:t>
    </dgm:pt>
    <dgm:pt modelId="{08524D37-AC4A-42A4-928E-1D20B09C2D23}" type="sibTrans" cxnId="{AAA4C25C-00F2-419C-BBC5-B18502E0A3C8}">
      <dgm:prSet/>
      <dgm:spPr/>
      <dgm:t>
        <a:bodyPr/>
        <a:lstStyle/>
        <a:p>
          <a:endParaRPr lang="ru-RU"/>
        </a:p>
      </dgm:t>
    </dgm:pt>
    <dgm:pt modelId="{C9FABC1E-BB7A-47D8-A870-599B8DE3140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бывшим работодателем и трудоустройство после увольнения с государственной (муниципальной) службы</a:t>
          </a:r>
          <a:endParaRPr lang="ru-RU" dirty="0"/>
        </a:p>
      </dgm:t>
    </dgm:pt>
    <dgm:pt modelId="{F7166313-A09F-45DD-8389-0EDA904B50D7}" type="parTrans" cxnId="{0F6090FC-4114-4693-B67E-83208A483B56}">
      <dgm:prSet/>
      <dgm:spPr/>
      <dgm:t>
        <a:bodyPr/>
        <a:lstStyle/>
        <a:p>
          <a:endParaRPr lang="ru-RU"/>
        </a:p>
      </dgm:t>
    </dgm:pt>
    <dgm:pt modelId="{2303D62A-565C-4F8E-AB2C-B09EFE5DACAA}" type="sibTrans" cxnId="{0F6090FC-4114-4693-B67E-83208A483B56}">
      <dgm:prSet/>
      <dgm:spPr/>
      <dgm:t>
        <a:bodyPr/>
        <a:lstStyle/>
        <a:p>
          <a:endParaRPr lang="ru-RU"/>
        </a:p>
      </dgm:t>
    </dgm:pt>
    <dgm:pt modelId="{E029A7E7-D6F0-4C2C-8D89-E86FCB5A58BC}" type="pres">
      <dgm:prSet presAssocID="{D4494C12-0D4C-4A44-97D1-40C50D454A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81CDD8-5F6D-4BE0-8F53-C31A65C594CB}" type="pres">
      <dgm:prSet presAssocID="{F2B86469-4E64-4727-8C9E-0A2C494E8082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D64052C-233A-410C-8078-567E09062528}" type="pres">
      <dgm:prSet presAssocID="{EEEC056B-A35B-4E15-9A2B-745E6EE42FF8}" presName="sibTrans" presStyleCnt="0"/>
      <dgm:spPr/>
    </dgm:pt>
    <dgm:pt modelId="{1BBDF206-BDB7-4DC9-B8A3-EF6A2E6B5F55}" type="pres">
      <dgm:prSet presAssocID="{481D0A4C-7A1A-4FA5-A9F5-F49ABE1596C5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98D9A40-7755-43F4-AC4E-BD53984A7685}" type="pres">
      <dgm:prSet presAssocID="{249F8187-646D-45E3-9D7A-4596DD794F17}" presName="sibTrans" presStyleCnt="0"/>
      <dgm:spPr/>
    </dgm:pt>
    <dgm:pt modelId="{6E4E2DCA-6B0C-4DFC-ACFB-4A343038B6C5}" type="pres">
      <dgm:prSet presAssocID="{F9AA0590-3ABB-47EA-B1C3-A128D34FE461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A15C829-0DAD-40F0-8C8E-02FCD92B2023}" type="pres">
      <dgm:prSet presAssocID="{7D13B35D-8415-40AA-A3F8-420F95040F6D}" presName="sibTrans" presStyleCnt="0"/>
      <dgm:spPr/>
    </dgm:pt>
    <dgm:pt modelId="{9955F8E5-D29F-40A5-9EB0-E133421236FA}" type="pres">
      <dgm:prSet presAssocID="{1DBB546D-FCA4-43DF-AB47-F3D0E576004D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F5876AB-40DD-48B5-9AB0-D6F139E36EF4}" type="pres">
      <dgm:prSet presAssocID="{FBDD45A4-A88C-4930-87D2-CE8F001FD909}" presName="sibTrans" presStyleCnt="0"/>
      <dgm:spPr/>
    </dgm:pt>
    <dgm:pt modelId="{4A1158F4-395E-44A3-9A74-C3DAA0E341E1}" type="pres">
      <dgm:prSet presAssocID="{2A55DDF9-CB68-4DFD-872D-E08F92F36B14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19D84C7-F273-47BC-B8F3-E165AB5ED411}" type="pres">
      <dgm:prSet presAssocID="{08524D37-AC4A-42A4-928E-1D20B09C2D23}" presName="sibTrans" presStyleCnt="0"/>
      <dgm:spPr/>
    </dgm:pt>
    <dgm:pt modelId="{9FE5EA58-90A9-41E8-9F9C-E56FED7CFF2C}" type="pres">
      <dgm:prSet presAssocID="{C9FABC1E-BB7A-47D8-A870-599B8DE31401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DF2A056-3C25-46B5-B154-46E1A9B677A6}" srcId="{D4494C12-0D4C-4A44-97D1-40C50D454AA9}" destId="{1DBB546D-FCA4-43DF-AB47-F3D0E576004D}" srcOrd="3" destOrd="0" parTransId="{BD2BBBB8-AFB5-436A-B089-2DF128278D40}" sibTransId="{FBDD45A4-A88C-4930-87D2-CE8F001FD909}"/>
    <dgm:cxn modelId="{3E04FC29-E65E-48B9-9A5B-FA8BF997A1B3}" type="presOf" srcId="{F2B86469-4E64-4727-8C9E-0A2C494E8082}" destId="{8981CDD8-5F6D-4BE0-8F53-C31A65C594CB}" srcOrd="0" destOrd="0" presId="urn:microsoft.com/office/officeart/2005/8/layout/default#1"/>
    <dgm:cxn modelId="{FE574290-622E-4F8C-A5E1-CE380C5422C1}" type="presOf" srcId="{C9FABC1E-BB7A-47D8-A870-599B8DE31401}" destId="{9FE5EA58-90A9-41E8-9F9C-E56FED7CFF2C}" srcOrd="0" destOrd="0" presId="urn:microsoft.com/office/officeart/2005/8/layout/default#1"/>
    <dgm:cxn modelId="{ECB5C3E2-C08F-4918-AF74-F26402F5906C}" type="presOf" srcId="{D4494C12-0D4C-4A44-97D1-40C50D454AA9}" destId="{E029A7E7-D6F0-4C2C-8D89-E86FCB5A58BC}" srcOrd="0" destOrd="0" presId="urn:microsoft.com/office/officeart/2005/8/layout/default#1"/>
    <dgm:cxn modelId="{CB13E3A3-14D0-4DAC-A161-EB2CEBC2D22F}" type="presOf" srcId="{F9AA0590-3ABB-47EA-B1C3-A128D34FE461}" destId="{6E4E2DCA-6B0C-4DFC-ACFB-4A343038B6C5}" srcOrd="0" destOrd="0" presId="urn:microsoft.com/office/officeart/2005/8/layout/default#1"/>
    <dgm:cxn modelId="{B2112367-BA7D-4E87-8E89-ACF8D40D0D07}" srcId="{D4494C12-0D4C-4A44-97D1-40C50D454AA9}" destId="{F9AA0590-3ABB-47EA-B1C3-A128D34FE461}" srcOrd="2" destOrd="0" parTransId="{A0174A11-015F-4F2A-8699-226B40C61FC1}" sibTransId="{7D13B35D-8415-40AA-A3F8-420F95040F6D}"/>
    <dgm:cxn modelId="{0F6090FC-4114-4693-B67E-83208A483B56}" srcId="{D4494C12-0D4C-4A44-97D1-40C50D454AA9}" destId="{C9FABC1E-BB7A-47D8-A870-599B8DE31401}" srcOrd="5" destOrd="0" parTransId="{F7166313-A09F-45DD-8389-0EDA904B50D7}" sibTransId="{2303D62A-565C-4F8E-AB2C-B09EFE5DACAA}"/>
    <dgm:cxn modelId="{8E2DDEA8-5CF0-42F6-9C66-4B5EF579E673}" type="presOf" srcId="{481D0A4C-7A1A-4FA5-A9F5-F49ABE1596C5}" destId="{1BBDF206-BDB7-4DC9-B8A3-EF6A2E6B5F55}" srcOrd="0" destOrd="0" presId="urn:microsoft.com/office/officeart/2005/8/layout/default#1"/>
    <dgm:cxn modelId="{A73A25DA-C898-4B74-BC69-801BE3060107}" type="presOf" srcId="{1DBB546D-FCA4-43DF-AB47-F3D0E576004D}" destId="{9955F8E5-D29F-40A5-9EB0-E133421236FA}" srcOrd="0" destOrd="0" presId="urn:microsoft.com/office/officeart/2005/8/layout/default#1"/>
    <dgm:cxn modelId="{031CA667-580B-4664-A7B6-D3D55492D201}" srcId="{D4494C12-0D4C-4A44-97D1-40C50D454AA9}" destId="{F2B86469-4E64-4727-8C9E-0A2C494E8082}" srcOrd="0" destOrd="0" parTransId="{0B2D6B26-C01E-4662-AEF8-CC4C04ECA91C}" sibTransId="{EEEC056B-A35B-4E15-9A2B-745E6EE42FF8}"/>
    <dgm:cxn modelId="{AAA4C25C-00F2-419C-BBC5-B18502E0A3C8}" srcId="{D4494C12-0D4C-4A44-97D1-40C50D454AA9}" destId="{2A55DDF9-CB68-4DFD-872D-E08F92F36B14}" srcOrd="4" destOrd="0" parTransId="{FF39B957-7B7A-44FB-A676-4438F8C5530E}" sibTransId="{08524D37-AC4A-42A4-928E-1D20B09C2D23}"/>
    <dgm:cxn modelId="{F7313015-9921-4A46-A037-3AAF69F6DA66}" srcId="{D4494C12-0D4C-4A44-97D1-40C50D454AA9}" destId="{481D0A4C-7A1A-4FA5-A9F5-F49ABE1596C5}" srcOrd="1" destOrd="0" parTransId="{30CE33DD-747F-4706-9474-49B39AD98A17}" sibTransId="{249F8187-646D-45E3-9D7A-4596DD794F17}"/>
    <dgm:cxn modelId="{04D47ECF-2BB1-4652-8330-B1030D584919}" type="presOf" srcId="{2A55DDF9-CB68-4DFD-872D-E08F92F36B14}" destId="{4A1158F4-395E-44A3-9A74-C3DAA0E341E1}" srcOrd="0" destOrd="0" presId="urn:microsoft.com/office/officeart/2005/8/layout/default#1"/>
    <dgm:cxn modelId="{C53866CE-F643-4889-B714-20B065D2787D}" type="presParOf" srcId="{E029A7E7-D6F0-4C2C-8D89-E86FCB5A58BC}" destId="{8981CDD8-5F6D-4BE0-8F53-C31A65C594CB}" srcOrd="0" destOrd="0" presId="urn:microsoft.com/office/officeart/2005/8/layout/default#1"/>
    <dgm:cxn modelId="{C5F2383A-0BCD-49F2-9580-AF37EBA12C1E}" type="presParOf" srcId="{E029A7E7-D6F0-4C2C-8D89-E86FCB5A58BC}" destId="{CD64052C-233A-410C-8078-567E09062528}" srcOrd="1" destOrd="0" presId="urn:microsoft.com/office/officeart/2005/8/layout/default#1"/>
    <dgm:cxn modelId="{F82C404D-4F8C-4E0D-A273-6668709360FF}" type="presParOf" srcId="{E029A7E7-D6F0-4C2C-8D89-E86FCB5A58BC}" destId="{1BBDF206-BDB7-4DC9-B8A3-EF6A2E6B5F55}" srcOrd="2" destOrd="0" presId="urn:microsoft.com/office/officeart/2005/8/layout/default#1"/>
    <dgm:cxn modelId="{D1F11A59-3235-45B4-AE3D-CDE7BAA5E48E}" type="presParOf" srcId="{E029A7E7-D6F0-4C2C-8D89-E86FCB5A58BC}" destId="{F98D9A40-7755-43F4-AC4E-BD53984A7685}" srcOrd="3" destOrd="0" presId="urn:microsoft.com/office/officeart/2005/8/layout/default#1"/>
    <dgm:cxn modelId="{B078C078-FEC7-4FD9-8D45-792649BD757E}" type="presParOf" srcId="{E029A7E7-D6F0-4C2C-8D89-E86FCB5A58BC}" destId="{6E4E2DCA-6B0C-4DFC-ACFB-4A343038B6C5}" srcOrd="4" destOrd="0" presId="urn:microsoft.com/office/officeart/2005/8/layout/default#1"/>
    <dgm:cxn modelId="{33ACA52D-38CA-4EF2-947C-D3E2E09D55C6}" type="presParOf" srcId="{E029A7E7-D6F0-4C2C-8D89-E86FCB5A58BC}" destId="{7A15C829-0DAD-40F0-8C8E-02FCD92B2023}" srcOrd="5" destOrd="0" presId="urn:microsoft.com/office/officeart/2005/8/layout/default#1"/>
    <dgm:cxn modelId="{1FE81986-56B0-4F29-9E85-BF9730C2B9E3}" type="presParOf" srcId="{E029A7E7-D6F0-4C2C-8D89-E86FCB5A58BC}" destId="{9955F8E5-D29F-40A5-9EB0-E133421236FA}" srcOrd="6" destOrd="0" presId="urn:microsoft.com/office/officeart/2005/8/layout/default#1"/>
    <dgm:cxn modelId="{EFAE50BC-8656-4A01-A6B1-FE78A13D5592}" type="presParOf" srcId="{E029A7E7-D6F0-4C2C-8D89-E86FCB5A58BC}" destId="{CF5876AB-40DD-48B5-9AB0-D6F139E36EF4}" srcOrd="7" destOrd="0" presId="urn:microsoft.com/office/officeart/2005/8/layout/default#1"/>
    <dgm:cxn modelId="{43E7A430-4C5F-431A-ADA8-0B2213A41B8A}" type="presParOf" srcId="{E029A7E7-D6F0-4C2C-8D89-E86FCB5A58BC}" destId="{4A1158F4-395E-44A3-9A74-C3DAA0E341E1}" srcOrd="8" destOrd="0" presId="urn:microsoft.com/office/officeart/2005/8/layout/default#1"/>
    <dgm:cxn modelId="{D95567BA-6ADD-4EBF-AB8C-BC86B870BC6F}" type="presParOf" srcId="{E029A7E7-D6F0-4C2C-8D89-E86FCB5A58BC}" destId="{619D84C7-F273-47BC-B8F3-E165AB5ED411}" srcOrd="9" destOrd="0" presId="urn:microsoft.com/office/officeart/2005/8/layout/default#1"/>
    <dgm:cxn modelId="{60211B0F-6E0E-40A3-953F-603BC452DB6D}" type="presParOf" srcId="{E029A7E7-D6F0-4C2C-8D89-E86FCB5A58BC}" destId="{9FE5EA58-90A9-41E8-9F9C-E56FED7CFF2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410CB2-E2FB-4A29-94E5-66390E7AC171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направляет уведомление представителю нанимателя либо в подразделение, ответственное за противодействие коррупции, либо лицу, в должностные обязанности которого входит работа по профилактике коррупционных и иных правонарушений</a:t>
          </a:r>
          <a:endParaRPr lang="ru-RU" sz="13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5CB84-792A-444C-BFB7-E4272A7DF97F}" type="sibTrans" cxnId="{5318A095-362E-435D-921F-CA2E689EA397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D63B90-A93F-48E1-AAEC-FF8D0F13CAAC}" type="parTrans" cxnId="{5318A095-362E-435D-921F-CA2E689EA397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6E9074-77EB-4CEA-BDC5-2333068E6A2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составляет письменное уведомление по установленной форме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520E7-864A-4132-A297-E86547CF3864}" type="sibTrans" cxnId="{2E372C80-4F4A-48B8-B1B6-B4D926427201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2969A4-DFA5-4BE7-AD04-9919AD9B40F9}" type="parTrans" cxnId="{2E372C80-4F4A-48B8-B1B6-B4D926427201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502604-A6CD-4437-9418-170A9C76225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 служащего или лица, замещающего соответствующую должность, возникает личная заинтересованность, которая, по его мнению, приводит или может привести к конфликту интересов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45A17A-376E-497A-8C84-38EACA6660BD}" type="sibTrans" cxnId="{059BB9E7-5061-4119-8E88-9496AA98B36B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5690FA-B6D2-44E2-B81A-6D30ACEA6341}" type="parTrans" cxnId="{059BB9E7-5061-4119-8E88-9496AA98B36B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F0DCC7-2253-433C-AFC2-5FF0F20C78E5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Поступившее уведомление регистрируется, его копия с отметкой о регистрации выдается служащему или лицу, замещающему соответствующую должность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A1B31E-FF69-47D7-AAC8-21935C32CD0B}" type="parTrans" cxnId="{920CC16E-D7F5-4706-99C9-331FEA1E756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7898A5-9F3F-421B-97F1-0A56ABDD942E}" type="sibTrans" cxnId="{920CC16E-D7F5-4706-99C9-331FEA1E756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7A9D1B-37F3-49A5-83CC-362B5453286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Зарегистрированное уведомление передается для рассмотрения представителю нанимателя (работодателю), который принимает одно из решений: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9F2606-4FA8-45CB-BFBB-B8DBABD6F584}" type="pres">
      <dgm:prSet presAssocID="{6BE974C0-EF86-44FA-8245-16035AB4B7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90CFD-ADD4-49F9-97F5-E9B65F77F9A5}" type="pres">
      <dgm:prSet presAssocID="{CC7A9D1B-37F3-49A5-83CC-362B54532860}" presName="boxAndChildren" presStyleCnt="0"/>
      <dgm:spPr/>
    </dgm:pt>
    <dgm:pt modelId="{1C91ED42-F76D-4689-AD9E-4EE7EB8CD750}" type="pres">
      <dgm:prSet presAssocID="{CC7A9D1B-37F3-49A5-83CC-362B54532860}" presName="parentTextBox" presStyleLbl="node1" presStyleIdx="0" presStyleCnt="5" custScaleY="40811"/>
      <dgm:spPr/>
      <dgm:t>
        <a:bodyPr/>
        <a:lstStyle/>
        <a:p>
          <a:endParaRPr lang="ru-RU"/>
        </a:p>
      </dgm:t>
    </dgm:pt>
    <dgm:pt modelId="{ADE79897-C8E6-45AA-97C2-2455C82BF603}" type="pres">
      <dgm:prSet presAssocID="{C67898A5-9F3F-421B-97F1-0A56ABDD942E}" presName="sp" presStyleCnt="0"/>
      <dgm:spPr/>
    </dgm:pt>
    <dgm:pt modelId="{F86D3A84-F391-4B36-AC97-4E044FDF47CF}" type="pres">
      <dgm:prSet presAssocID="{85F0DCC7-2253-433C-AFC2-5FF0F20C78E5}" presName="arrowAndChildren" presStyleCnt="0"/>
      <dgm:spPr/>
    </dgm:pt>
    <dgm:pt modelId="{8D02A0EE-4B35-4252-8892-1D9268774090}" type="pres">
      <dgm:prSet presAssocID="{85F0DCC7-2253-433C-AFC2-5FF0F20C78E5}" presName="parentTextArrow" presStyleLbl="node1" presStyleIdx="1" presStyleCnt="5" custScaleY="41148"/>
      <dgm:spPr/>
      <dgm:t>
        <a:bodyPr/>
        <a:lstStyle/>
        <a:p>
          <a:endParaRPr lang="ru-RU"/>
        </a:p>
      </dgm:t>
    </dgm:pt>
    <dgm:pt modelId="{2A245E96-D036-44CB-B51C-A5C52CB537AA}" type="pres">
      <dgm:prSet presAssocID="{EC85CB84-792A-444C-BFB7-E4272A7DF97F}" presName="sp" presStyleCnt="0"/>
      <dgm:spPr/>
    </dgm:pt>
    <dgm:pt modelId="{A8BB8FE4-8437-4652-A074-2799DE8FC72D}" type="pres">
      <dgm:prSet presAssocID="{53410CB2-E2FB-4A29-94E5-66390E7AC171}" presName="arrowAndChildren" presStyleCnt="0"/>
      <dgm:spPr/>
    </dgm:pt>
    <dgm:pt modelId="{AD60427E-B204-4EEB-9373-17CD6BF0FF87}" type="pres">
      <dgm:prSet presAssocID="{53410CB2-E2FB-4A29-94E5-66390E7AC171}" presName="parentTextArrow" presStyleLbl="node1" presStyleIdx="2" presStyleCnt="5" custScaleY="53537"/>
      <dgm:spPr/>
      <dgm:t>
        <a:bodyPr/>
        <a:lstStyle/>
        <a:p>
          <a:endParaRPr lang="ru-RU"/>
        </a:p>
      </dgm:t>
    </dgm:pt>
    <dgm:pt modelId="{DBA950B9-929D-4A07-970A-DA1971CB2197}" type="pres">
      <dgm:prSet presAssocID="{FE2520E7-864A-4132-A297-E86547CF3864}" presName="sp" presStyleCnt="0"/>
      <dgm:spPr/>
    </dgm:pt>
    <dgm:pt modelId="{25AFF5DA-E8FA-478A-A779-5764AB4582A6}" type="pres">
      <dgm:prSet presAssocID="{FF6E9074-77EB-4CEA-BDC5-2333068E6A27}" presName="arrowAndChildren" presStyleCnt="0"/>
      <dgm:spPr/>
    </dgm:pt>
    <dgm:pt modelId="{26FAC47C-23BA-45C7-B35B-F76FB738EAE3}" type="pres">
      <dgm:prSet presAssocID="{FF6E9074-77EB-4CEA-BDC5-2333068E6A27}" presName="parentTextArrow" presStyleLbl="node1" presStyleIdx="3" presStyleCnt="5" custScaleY="48916"/>
      <dgm:spPr/>
      <dgm:t>
        <a:bodyPr/>
        <a:lstStyle/>
        <a:p>
          <a:endParaRPr lang="ru-RU"/>
        </a:p>
      </dgm:t>
    </dgm:pt>
    <dgm:pt modelId="{B02035DE-3A17-40B1-846E-12CA55C81401}" type="pres">
      <dgm:prSet presAssocID="{FF45A17A-376E-497A-8C84-38EACA6660BD}" presName="sp" presStyleCnt="0"/>
      <dgm:spPr/>
    </dgm:pt>
    <dgm:pt modelId="{52E4A2BD-BE07-4008-BA67-23FE01792E6F}" type="pres">
      <dgm:prSet presAssocID="{1C502604-A6CD-4437-9418-170A9C762257}" presName="arrowAndChildren" presStyleCnt="0"/>
      <dgm:spPr/>
    </dgm:pt>
    <dgm:pt modelId="{D57709ED-37F6-4018-99F1-7E972808DB3D}" type="pres">
      <dgm:prSet presAssocID="{1C502604-A6CD-4437-9418-170A9C762257}" presName="parentTextArrow" presStyleLbl="node1" presStyleIdx="4" presStyleCnt="5" custScaleY="52163"/>
      <dgm:spPr/>
      <dgm:t>
        <a:bodyPr/>
        <a:lstStyle/>
        <a:p>
          <a:endParaRPr lang="ru-RU"/>
        </a:p>
      </dgm:t>
    </dgm:pt>
  </dgm:ptLst>
  <dgm:cxnLst>
    <dgm:cxn modelId="{41B62DBD-EF9C-47B1-A555-3A49C0FCFAD6}" type="presOf" srcId="{CC7A9D1B-37F3-49A5-83CC-362B54532860}" destId="{1C91ED42-F76D-4689-AD9E-4EE7EB8CD750}" srcOrd="0" destOrd="0" presId="urn:microsoft.com/office/officeart/2005/8/layout/process4"/>
    <dgm:cxn modelId="{059BB9E7-5061-4119-8E88-9496AA98B36B}" srcId="{6BE974C0-EF86-44FA-8245-16035AB4B701}" destId="{1C502604-A6CD-4437-9418-170A9C762257}" srcOrd="0" destOrd="0" parTransId="{D85690FA-B6D2-44E2-B81A-6D30ACEA6341}" sibTransId="{FF45A17A-376E-497A-8C84-38EACA6660BD}"/>
    <dgm:cxn modelId="{DB7752BD-1B16-4F65-AC71-CC710B2806AF}" type="presOf" srcId="{53410CB2-E2FB-4A29-94E5-66390E7AC171}" destId="{AD60427E-B204-4EEB-9373-17CD6BF0FF87}" srcOrd="0" destOrd="0" presId="urn:microsoft.com/office/officeart/2005/8/layout/process4"/>
    <dgm:cxn modelId="{817AC554-B340-4BBF-A526-BFF2A7A8C339}" type="presOf" srcId="{FF6E9074-77EB-4CEA-BDC5-2333068E6A27}" destId="{26FAC47C-23BA-45C7-B35B-F76FB738EAE3}" srcOrd="0" destOrd="0" presId="urn:microsoft.com/office/officeart/2005/8/layout/process4"/>
    <dgm:cxn modelId="{2E372C80-4F4A-48B8-B1B6-B4D926427201}" srcId="{6BE974C0-EF86-44FA-8245-16035AB4B701}" destId="{FF6E9074-77EB-4CEA-BDC5-2333068E6A27}" srcOrd="1" destOrd="0" parTransId="{C02969A4-DFA5-4BE7-AD04-9919AD9B40F9}" sibTransId="{FE2520E7-864A-4132-A297-E86547CF3864}"/>
    <dgm:cxn modelId="{B6CBC10F-C010-465F-90BF-EF5C6AA7B485}" type="presOf" srcId="{6BE974C0-EF86-44FA-8245-16035AB4B701}" destId="{C49F2606-4FA8-45CB-BFBB-B8DBABD6F584}" srcOrd="0" destOrd="0" presId="urn:microsoft.com/office/officeart/2005/8/layout/process4"/>
    <dgm:cxn modelId="{920CC16E-D7F5-4706-99C9-331FEA1E756E}" srcId="{6BE974C0-EF86-44FA-8245-16035AB4B701}" destId="{85F0DCC7-2253-433C-AFC2-5FF0F20C78E5}" srcOrd="3" destOrd="0" parTransId="{B8A1B31E-FF69-47D7-AAC8-21935C32CD0B}" sibTransId="{C67898A5-9F3F-421B-97F1-0A56ABDD942E}"/>
    <dgm:cxn modelId="{E2E8E68A-9345-4E3D-926B-1F18623619D3}" type="presOf" srcId="{1C502604-A6CD-4437-9418-170A9C762257}" destId="{D57709ED-37F6-4018-99F1-7E972808DB3D}" srcOrd="0" destOrd="0" presId="urn:microsoft.com/office/officeart/2005/8/layout/process4"/>
    <dgm:cxn modelId="{66706482-3512-40A6-9E0D-71E7E1D6041E}" srcId="{6BE974C0-EF86-44FA-8245-16035AB4B701}" destId="{CC7A9D1B-37F3-49A5-83CC-362B54532860}" srcOrd="4" destOrd="0" parTransId="{69964409-3640-484B-A3ED-0FEE36E5C82C}" sibTransId="{174E5491-BADD-4E28-8CA1-B6CCF7355F46}"/>
    <dgm:cxn modelId="{5318A095-362E-435D-921F-CA2E689EA397}" srcId="{6BE974C0-EF86-44FA-8245-16035AB4B701}" destId="{53410CB2-E2FB-4A29-94E5-66390E7AC171}" srcOrd="2" destOrd="0" parTransId="{D5D63B90-A93F-48E1-AAEC-FF8D0F13CAAC}" sibTransId="{EC85CB84-792A-444C-BFB7-E4272A7DF97F}"/>
    <dgm:cxn modelId="{27EBC735-42C6-4AB1-B2A0-1B3B5B357813}" type="presOf" srcId="{85F0DCC7-2253-433C-AFC2-5FF0F20C78E5}" destId="{8D02A0EE-4B35-4252-8892-1D9268774090}" srcOrd="0" destOrd="0" presId="urn:microsoft.com/office/officeart/2005/8/layout/process4"/>
    <dgm:cxn modelId="{F342215E-C31F-4515-B0A3-D7D9EE974B42}" type="presParOf" srcId="{C49F2606-4FA8-45CB-BFBB-B8DBABD6F584}" destId="{26D90CFD-ADD4-49F9-97F5-E9B65F77F9A5}" srcOrd="0" destOrd="0" presId="urn:microsoft.com/office/officeart/2005/8/layout/process4"/>
    <dgm:cxn modelId="{BFD65547-EBB2-461A-AF9C-64A5017530EC}" type="presParOf" srcId="{26D90CFD-ADD4-49F9-97F5-E9B65F77F9A5}" destId="{1C91ED42-F76D-4689-AD9E-4EE7EB8CD750}" srcOrd="0" destOrd="0" presId="urn:microsoft.com/office/officeart/2005/8/layout/process4"/>
    <dgm:cxn modelId="{540446E8-930A-47D5-994F-D94D58D0712B}" type="presParOf" srcId="{C49F2606-4FA8-45CB-BFBB-B8DBABD6F584}" destId="{ADE79897-C8E6-45AA-97C2-2455C82BF603}" srcOrd="1" destOrd="0" presId="urn:microsoft.com/office/officeart/2005/8/layout/process4"/>
    <dgm:cxn modelId="{EF3FC279-BF5A-4F7B-913B-778A711B67C4}" type="presParOf" srcId="{C49F2606-4FA8-45CB-BFBB-B8DBABD6F584}" destId="{F86D3A84-F391-4B36-AC97-4E044FDF47CF}" srcOrd="2" destOrd="0" presId="urn:microsoft.com/office/officeart/2005/8/layout/process4"/>
    <dgm:cxn modelId="{0B046E4A-BA70-4072-AD2B-92E926EF4637}" type="presParOf" srcId="{F86D3A84-F391-4B36-AC97-4E044FDF47CF}" destId="{8D02A0EE-4B35-4252-8892-1D9268774090}" srcOrd="0" destOrd="0" presId="urn:microsoft.com/office/officeart/2005/8/layout/process4"/>
    <dgm:cxn modelId="{72D0E529-BFF5-4049-97DF-AE62322AD3A3}" type="presParOf" srcId="{C49F2606-4FA8-45CB-BFBB-B8DBABD6F584}" destId="{2A245E96-D036-44CB-B51C-A5C52CB537AA}" srcOrd="3" destOrd="0" presId="urn:microsoft.com/office/officeart/2005/8/layout/process4"/>
    <dgm:cxn modelId="{96FD265E-0240-4246-A7BB-FBD63EE7839F}" type="presParOf" srcId="{C49F2606-4FA8-45CB-BFBB-B8DBABD6F584}" destId="{A8BB8FE4-8437-4652-A074-2799DE8FC72D}" srcOrd="4" destOrd="0" presId="urn:microsoft.com/office/officeart/2005/8/layout/process4"/>
    <dgm:cxn modelId="{FB44A994-ACBD-4461-8880-C4E87F0F5D1C}" type="presParOf" srcId="{A8BB8FE4-8437-4652-A074-2799DE8FC72D}" destId="{AD60427E-B204-4EEB-9373-17CD6BF0FF87}" srcOrd="0" destOrd="0" presId="urn:microsoft.com/office/officeart/2005/8/layout/process4"/>
    <dgm:cxn modelId="{BB31EB55-11F4-4542-BB77-DB8EE7508A92}" type="presParOf" srcId="{C49F2606-4FA8-45CB-BFBB-B8DBABD6F584}" destId="{DBA950B9-929D-4A07-970A-DA1971CB2197}" srcOrd="5" destOrd="0" presId="urn:microsoft.com/office/officeart/2005/8/layout/process4"/>
    <dgm:cxn modelId="{890F2FF0-D86A-4A8B-9E73-928ED55996AB}" type="presParOf" srcId="{C49F2606-4FA8-45CB-BFBB-B8DBABD6F584}" destId="{25AFF5DA-E8FA-478A-A779-5764AB4582A6}" srcOrd="6" destOrd="0" presId="urn:microsoft.com/office/officeart/2005/8/layout/process4"/>
    <dgm:cxn modelId="{CF28CCAC-D16E-4D82-9E56-F8E1930CFB45}" type="presParOf" srcId="{25AFF5DA-E8FA-478A-A779-5764AB4582A6}" destId="{26FAC47C-23BA-45C7-B35B-F76FB738EAE3}" srcOrd="0" destOrd="0" presId="urn:microsoft.com/office/officeart/2005/8/layout/process4"/>
    <dgm:cxn modelId="{9CEB13E5-EE11-4439-A519-1E4FEACFF064}" type="presParOf" srcId="{C49F2606-4FA8-45CB-BFBB-B8DBABD6F584}" destId="{B02035DE-3A17-40B1-846E-12CA55C81401}" srcOrd="7" destOrd="0" presId="urn:microsoft.com/office/officeart/2005/8/layout/process4"/>
    <dgm:cxn modelId="{E0D4E7C7-308A-4853-B3DA-20186838911A}" type="presParOf" srcId="{C49F2606-4FA8-45CB-BFBB-B8DBABD6F584}" destId="{52E4A2BD-BE07-4008-BA67-23FE01792E6F}" srcOrd="8" destOrd="0" presId="urn:microsoft.com/office/officeart/2005/8/layout/process4"/>
    <dgm:cxn modelId="{D79BA2B9-035D-47F0-8BD1-D5D57704D656}" type="presParOf" srcId="{52E4A2BD-BE07-4008-BA67-23FE01792E6F}" destId="{D57709ED-37F6-4018-99F1-7E972808DB3D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7A9D1B-37F3-49A5-83CC-362B5453286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личная заинтересованность приводит или может привести к конфликту интересов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34507E-0BD8-4FC2-90FF-FB042D1A0AFA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конфликт интересов отсутствует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5D2BBF3-946D-4DE9-B98F-EF3D50817E02}" type="parTrans" cxnId="{59E979CB-8D18-4EA8-876D-B1A382F883E4}">
      <dgm:prSet/>
      <dgm:spPr/>
      <dgm:t>
        <a:bodyPr/>
        <a:lstStyle/>
        <a:p>
          <a:pPr algn="just"/>
          <a:endParaRPr lang="ru-RU" sz="1800"/>
        </a:p>
      </dgm:t>
    </dgm:pt>
    <dgm:pt modelId="{C75DC454-D379-4B8C-8660-E94DA66781D1}" type="sibTrans" cxnId="{59E979CB-8D18-4EA8-876D-B1A382F883E4}">
      <dgm:prSet/>
      <dgm:spPr/>
      <dgm:t>
        <a:bodyPr/>
        <a:lstStyle/>
        <a:p>
          <a:pPr algn="just"/>
          <a:endParaRPr lang="ru-RU" sz="1800"/>
        </a:p>
      </dgm:t>
    </dgm:pt>
    <dgm:pt modelId="{659066D5-8129-4682-9511-F3DB1FD6F341}">
      <dgm:prSet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признать, что государственный гражданский (муниципальный) служащий не соблюдал требования по урегулированию конфликта интересов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034135A-CB20-4680-B3F6-83F4811A0108}" type="parTrans" cxnId="{FEE6F95F-CAED-4FB7-820C-C490AE361653}">
      <dgm:prSet/>
      <dgm:spPr/>
      <dgm:t>
        <a:bodyPr/>
        <a:lstStyle/>
        <a:p>
          <a:pPr algn="just"/>
          <a:endParaRPr lang="ru-RU" sz="1800"/>
        </a:p>
      </dgm:t>
    </dgm:pt>
    <dgm:pt modelId="{33453244-71F9-4C84-9840-072F39FF7AFA}" type="sibTrans" cxnId="{FEE6F95F-CAED-4FB7-820C-C490AE361653}">
      <dgm:prSet/>
      <dgm:spPr/>
      <dgm:t>
        <a:bodyPr/>
        <a:lstStyle/>
        <a:p>
          <a:pPr algn="just"/>
          <a:endParaRPr lang="ru-RU" sz="1800"/>
        </a:p>
      </dgm:t>
    </dgm:pt>
    <dgm:pt modelId="{D8C1AED9-34D4-4F91-A32D-AA3879397021}" type="pres">
      <dgm:prSet presAssocID="{6BE974C0-EF86-44FA-8245-16035AB4B7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11FCEE8-4B0A-4A2A-AF06-A0EACBE0A2B2}" type="pres">
      <dgm:prSet presAssocID="{6BE974C0-EF86-44FA-8245-16035AB4B701}" presName="Name1" presStyleCnt="0"/>
      <dgm:spPr/>
      <dgm:t>
        <a:bodyPr/>
        <a:lstStyle/>
        <a:p>
          <a:endParaRPr lang="ru-RU"/>
        </a:p>
      </dgm:t>
    </dgm:pt>
    <dgm:pt modelId="{3ACFD8EE-984D-4332-8BBC-AA142952CBDB}" type="pres">
      <dgm:prSet presAssocID="{6BE974C0-EF86-44FA-8245-16035AB4B701}" presName="cycle" presStyleCnt="0"/>
      <dgm:spPr/>
      <dgm:t>
        <a:bodyPr/>
        <a:lstStyle/>
        <a:p>
          <a:endParaRPr lang="ru-RU"/>
        </a:p>
      </dgm:t>
    </dgm:pt>
    <dgm:pt modelId="{66F33AB7-91EF-4F29-9380-B4486FA002B8}" type="pres">
      <dgm:prSet presAssocID="{6BE974C0-EF86-44FA-8245-16035AB4B701}" presName="srcNode" presStyleLbl="node1" presStyleIdx="0" presStyleCnt="3"/>
      <dgm:spPr/>
      <dgm:t>
        <a:bodyPr/>
        <a:lstStyle/>
        <a:p>
          <a:endParaRPr lang="ru-RU"/>
        </a:p>
      </dgm:t>
    </dgm:pt>
    <dgm:pt modelId="{65D9513D-3467-41FD-A8FE-E911BF17CA45}" type="pres">
      <dgm:prSet presAssocID="{6BE974C0-EF86-44FA-8245-16035AB4B701}" presName="conn" presStyleLbl="parChTrans1D2" presStyleIdx="0" presStyleCnt="1"/>
      <dgm:spPr/>
      <dgm:t>
        <a:bodyPr/>
        <a:lstStyle/>
        <a:p>
          <a:endParaRPr lang="ru-RU"/>
        </a:p>
      </dgm:t>
    </dgm:pt>
    <dgm:pt modelId="{D0D3C9E1-77F3-49DF-9253-08A963C9C62D}" type="pres">
      <dgm:prSet presAssocID="{6BE974C0-EF86-44FA-8245-16035AB4B701}" presName="extraNode" presStyleLbl="node1" presStyleIdx="0" presStyleCnt="3"/>
      <dgm:spPr/>
      <dgm:t>
        <a:bodyPr/>
        <a:lstStyle/>
        <a:p>
          <a:endParaRPr lang="ru-RU"/>
        </a:p>
      </dgm:t>
    </dgm:pt>
    <dgm:pt modelId="{77EB82C9-5270-4CF4-BDC3-AD5D483F230A}" type="pres">
      <dgm:prSet presAssocID="{6BE974C0-EF86-44FA-8245-16035AB4B701}" presName="dstNode" presStyleLbl="node1" presStyleIdx="0" presStyleCnt="3"/>
      <dgm:spPr/>
      <dgm:t>
        <a:bodyPr/>
        <a:lstStyle/>
        <a:p>
          <a:endParaRPr lang="ru-RU"/>
        </a:p>
      </dgm:t>
    </dgm:pt>
    <dgm:pt modelId="{3D712A89-E7DE-4C96-BBE3-52324469ADDD}" type="pres">
      <dgm:prSet presAssocID="{2A34507E-0BD8-4FC2-90FF-FB042D1A0AF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8F50C-1830-4DE5-B69C-C49B97D16712}" type="pres">
      <dgm:prSet presAssocID="{2A34507E-0BD8-4FC2-90FF-FB042D1A0AFA}" presName="accent_1" presStyleCnt="0"/>
      <dgm:spPr/>
      <dgm:t>
        <a:bodyPr/>
        <a:lstStyle/>
        <a:p>
          <a:endParaRPr lang="ru-RU"/>
        </a:p>
      </dgm:t>
    </dgm:pt>
    <dgm:pt modelId="{8F5B9B79-F2C9-499F-A0DA-C4B5A1868ED5}" type="pres">
      <dgm:prSet presAssocID="{2A34507E-0BD8-4FC2-90FF-FB042D1A0AFA}" presName="accentRepeatNode" presStyleLbl="solidFgAcc1" presStyleIdx="0" presStyleCnt="3" custLinFactNeighborY="10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E46407-8F9F-41D7-9259-6A6E7A442159}" type="pres">
      <dgm:prSet presAssocID="{CC7A9D1B-37F3-49A5-83CC-362B545328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AF4AE-1CCD-48DC-AB79-6A9833841A25}" type="pres">
      <dgm:prSet presAssocID="{CC7A9D1B-37F3-49A5-83CC-362B54532860}" presName="accent_2" presStyleCnt="0"/>
      <dgm:spPr/>
      <dgm:t>
        <a:bodyPr/>
        <a:lstStyle/>
        <a:p>
          <a:endParaRPr lang="ru-RU"/>
        </a:p>
      </dgm:t>
    </dgm:pt>
    <dgm:pt modelId="{814DC992-5A0F-4F18-8BB0-9F87830F7272}" type="pres">
      <dgm:prSet presAssocID="{CC7A9D1B-37F3-49A5-83CC-362B54532860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80B1DC-4C03-4E6E-B6FC-A8F5AC8FEEA1}" type="pres">
      <dgm:prSet presAssocID="{659066D5-8129-4682-9511-F3DB1FD6F3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0342C-DE21-4FAA-850F-0CEA4900B14D}" type="pres">
      <dgm:prSet presAssocID="{659066D5-8129-4682-9511-F3DB1FD6F341}" presName="accent_3" presStyleCnt="0"/>
      <dgm:spPr/>
      <dgm:t>
        <a:bodyPr/>
        <a:lstStyle/>
        <a:p>
          <a:endParaRPr lang="ru-RU"/>
        </a:p>
      </dgm:t>
    </dgm:pt>
    <dgm:pt modelId="{5967941A-8A89-4956-8D6F-F43B01764744}" type="pres">
      <dgm:prSet presAssocID="{659066D5-8129-4682-9511-F3DB1FD6F341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6F696D7-2907-4B52-BF4B-212E0E350FB7}" type="presOf" srcId="{C75DC454-D379-4B8C-8660-E94DA66781D1}" destId="{65D9513D-3467-41FD-A8FE-E911BF17CA45}" srcOrd="0" destOrd="0" presId="urn:microsoft.com/office/officeart/2008/layout/VerticalCurvedList"/>
    <dgm:cxn modelId="{59E979CB-8D18-4EA8-876D-B1A382F883E4}" srcId="{6BE974C0-EF86-44FA-8245-16035AB4B701}" destId="{2A34507E-0BD8-4FC2-90FF-FB042D1A0AFA}" srcOrd="0" destOrd="0" parTransId="{B5D2BBF3-946D-4DE9-B98F-EF3D50817E02}" sibTransId="{C75DC454-D379-4B8C-8660-E94DA66781D1}"/>
    <dgm:cxn modelId="{FEE6F95F-CAED-4FB7-820C-C490AE361653}" srcId="{6BE974C0-EF86-44FA-8245-16035AB4B701}" destId="{659066D5-8129-4682-9511-F3DB1FD6F341}" srcOrd="2" destOrd="0" parTransId="{B034135A-CB20-4680-B3F6-83F4811A0108}" sibTransId="{33453244-71F9-4C84-9840-072F39FF7AFA}"/>
    <dgm:cxn modelId="{7D936C1C-C405-434D-A60F-424897607482}" type="presOf" srcId="{2A34507E-0BD8-4FC2-90FF-FB042D1A0AFA}" destId="{3D712A89-E7DE-4C96-BBE3-52324469ADDD}" srcOrd="0" destOrd="0" presId="urn:microsoft.com/office/officeart/2008/layout/VerticalCurvedList"/>
    <dgm:cxn modelId="{66706482-3512-40A6-9E0D-71E7E1D6041E}" srcId="{6BE974C0-EF86-44FA-8245-16035AB4B701}" destId="{CC7A9D1B-37F3-49A5-83CC-362B54532860}" srcOrd="1" destOrd="0" parTransId="{69964409-3640-484B-A3ED-0FEE36E5C82C}" sibTransId="{174E5491-BADD-4E28-8CA1-B6CCF7355F46}"/>
    <dgm:cxn modelId="{BF5D436E-68BF-467C-84F5-276619943366}" type="presOf" srcId="{CC7A9D1B-37F3-49A5-83CC-362B54532860}" destId="{96E46407-8F9F-41D7-9259-6A6E7A442159}" srcOrd="0" destOrd="0" presId="urn:microsoft.com/office/officeart/2008/layout/VerticalCurvedList"/>
    <dgm:cxn modelId="{9F9B1865-66D2-4CA6-BEF9-9929175367C8}" type="presOf" srcId="{6BE974C0-EF86-44FA-8245-16035AB4B701}" destId="{D8C1AED9-34D4-4F91-A32D-AA3879397021}" srcOrd="0" destOrd="0" presId="urn:microsoft.com/office/officeart/2008/layout/VerticalCurvedList"/>
    <dgm:cxn modelId="{0AF948D9-BA97-44C4-9897-4B2944053BFC}" type="presOf" srcId="{659066D5-8129-4682-9511-F3DB1FD6F341}" destId="{B380B1DC-4C03-4E6E-B6FC-A8F5AC8FEEA1}" srcOrd="0" destOrd="0" presId="urn:microsoft.com/office/officeart/2008/layout/VerticalCurvedList"/>
    <dgm:cxn modelId="{DFB84A2B-E072-4F67-8474-6DCB61EB6D8D}" type="presParOf" srcId="{D8C1AED9-34D4-4F91-A32D-AA3879397021}" destId="{B11FCEE8-4B0A-4A2A-AF06-A0EACBE0A2B2}" srcOrd="0" destOrd="0" presId="urn:microsoft.com/office/officeart/2008/layout/VerticalCurvedList"/>
    <dgm:cxn modelId="{CFAAA86C-1B0B-480D-985B-8F5CF56562CB}" type="presParOf" srcId="{B11FCEE8-4B0A-4A2A-AF06-A0EACBE0A2B2}" destId="{3ACFD8EE-984D-4332-8BBC-AA142952CBDB}" srcOrd="0" destOrd="0" presId="urn:microsoft.com/office/officeart/2008/layout/VerticalCurvedList"/>
    <dgm:cxn modelId="{6420A94D-8EA5-4AD4-BE3A-4EDCD828B720}" type="presParOf" srcId="{3ACFD8EE-984D-4332-8BBC-AA142952CBDB}" destId="{66F33AB7-91EF-4F29-9380-B4486FA002B8}" srcOrd="0" destOrd="0" presId="urn:microsoft.com/office/officeart/2008/layout/VerticalCurvedList"/>
    <dgm:cxn modelId="{0B9179C8-A6C3-4ED0-8896-9BEF7078D646}" type="presParOf" srcId="{3ACFD8EE-984D-4332-8BBC-AA142952CBDB}" destId="{65D9513D-3467-41FD-A8FE-E911BF17CA45}" srcOrd="1" destOrd="0" presId="urn:microsoft.com/office/officeart/2008/layout/VerticalCurvedList"/>
    <dgm:cxn modelId="{B30F225D-761C-4D4C-8847-B42A095AB154}" type="presParOf" srcId="{3ACFD8EE-984D-4332-8BBC-AA142952CBDB}" destId="{D0D3C9E1-77F3-49DF-9253-08A963C9C62D}" srcOrd="2" destOrd="0" presId="urn:microsoft.com/office/officeart/2008/layout/VerticalCurvedList"/>
    <dgm:cxn modelId="{21538DCB-B058-42BD-9AB9-D5FE5DFC8BB8}" type="presParOf" srcId="{3ACFD8EE-984D-4332-8BBC-AA142952CBDB}" destId="{77EB82C9-5270-4CF4-BDC3-AD5D483F230A}" srcOrd="3" destOrd="0" presId="urn:microsoft.com/office/officeart/2008/layout/VerticalCurvedList"/>
    <dgm:cxn modelId="{AE686FD3-9840-4C33-B779-A96E528349E3}" type="presParOf" srcId="{B11FCEE8-4B0A-4A2A-AF06-A0EACBE0A2B2}" destId="{3D712A89-E7DE-4C96-BBE3-52324469ADDD}" srcOrd="1" destOrd="0" presId="urn:microsoft.com/office/officeart/2008/layout/VerticalCurvedList"/>
    <dgm:cxn modelId="{502F5533-A32A-401B-8319-B871E43BE50C}" type="presParOf" srcId="{B11FCEE8-4B0A-4A2A-AF06-A0EACBE0A2B2}" destId="{8CB8F50C-1830-4DE5-B69C-C49B97D16712}" srcOrd="2" destOrd="0" presId="urn:microsoft.com/office/officeart/2008/layout/VerticalCurvedList"/>
    <dgm:cxn modelId="{E562FF35-3781-47CB-B524-5F0ECB681B96}" type="presParOf" srcId="{8CB8F50C-1830-4DE5-B69C-C49B97D16712}" destId="{8F5B9B79-F2C9-499F-A0DA-C4B5A1868ED5}" srcOrd="0" destOrd="0" presId="urn:microsoft.com/office/officeart/2008/layout/VerticalCurvedList"/>
    <dgm:cxn modelId="{16CF5E31-2D00-48D2-AA57-CD3EAF629C6F}" type="presParOf" srcId="{B11FCEE8-4B0A-4A2A-AF06-A0EACBE0A2B2}" destId="{96E46407-8F9F-41D7-9259-6A6E7A442159}" srcOrd="3" destOrd="0" presId="urn:microsoft.com/office/officeart/2008/layout/VerticalCurvedList"/>
    <dgm:cxn modelId="{664D244D-A78E-4A10-A0CD-7808758C2E0F}" type="presParOf" srcId="{B11FCEE8-4B0A-4A2A-AF06-A0EACBE0A2B2}" destId="{812AF4AE-1CCD-48DC-AB79-6A9833841A25}" srcOrd="4" destOrd="0" presId="urn:microsoft.com/office/officeart/2008/layout/VerticalCurvedList"/>
    <dgm:cxn modelId="{EFAD30C5-041F-406D-9BDF-196501249DCD}" type="presParOf" srcId="{812AF4AE-1CCD-48DC-AB79-6A9833841A25}" destId="{814DC992-5A0F-4F18-8BB0-9F87830F7272}" srcOrd="0" destOrd="0" presId="urn:microsoft.com/office/officeart/2008/layout/VerticalCurvedList"/>
    <dgm:cxn modelId="{88279BC1-20FD-4B07-B256-1BEF739D40FA}" type="presParOf" srcId="{B11FCEE8-4B0A-4A2A-AF06-A0EACBE0A2B2}" destId="{B380B1DC-4C03-4E6E-B6FC-A8F5AC8FEEA1}" srcOrd="5" destOrd="0" presId="urn:microsoft.com/office/officeart/2008/layout/VerticalCurvedList"/>
    <dgm:cxn modelId="{A9F7F468-EAC9-4950-9239-C0C01A9DE84D}" type="presParOf" srcId="{B11FCEE8-4B0A-4A2A-AF06-A0EACBE0A2B2}" destId="{98A0342C-DE21-4FAA-850F-0CEA4900B14D}" srcOrd="6" destOrd="0" presId="urn:microsoft.com/office/officeart/2008/layout/VerticalCurvedList"/>
    <dgm:cxn modelId="{E93EBEE4-4C24-4BC0-9467-2A86B25A0F32}" type="presParOf" srcId="{98A0342C-DE21-4FAA-850F-0CEA4900B14D}" destId="{5967941A-8A89-4956-8D6F-F43B01764744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8/layout/VerticalCircleList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CC7A9D1B-37F3-49A5-83CC-362B54532860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должностного или служебного положения служащего, являющегося стороной конфликта интересов, вплоть до отстранения его от исполнения должностных (служебных) обязанностей</a:t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34507E-0BD8-4FC2-90FF-FB042D1A0AFA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Отказ от выгоды, явившейся причиной возникновения конфликта интересов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D2BBF3-946D-4DE9-B98F-EF3D50817E02}" type="parTrans" cxnId="{59E979CB-8D18-4EA8-876D-B1A382F883E4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DC454-D379-4B8C-8660-E94DA66781D1}" type="sibTrans" cxnId="{59E979CB-8D18-4EA8-876D-B1A382F883E4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92DDB-4764-48BB-86BE-8F43275CAB52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Отвод или самоотвод служащего в случаях и порядке, предусмотренных законодательством Российской Федерации.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89F41ED-8250-43FA-97DA-FA9F397F1789}" type="parTrans" cxnId="{82E873C0-23D3-49A9-AD08-7061AB8D41D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662D2-9BD5-4219-82C2-B2D3797A0E29}" type="sibTrans" cxnId="{82E873C0-23D3-49A9-AD08-7061AB8D41D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6F072-643D-4E79-A546-A17C99E953EF}" type="pres">
      <dgm:prSet presAssocID="{6BE974C0-EF86-44FA-8245-16035AB4B70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3F3C4726-7FBE-4021-8A03-46830F1B97E9}" type="pres">
      <dgm:prSet presAssocID="{2A34507E-0BD8-4FC2-90FF-FB042D1A0AFA}" presName="noChildren" presStyleCnt="0"/>
      <dgm:spPr/>
      <dgm:t>
        <a:bodyPr/>
        <a:lstStyle/>
        <a:p>
          <a:endParaRPr lang="ru-RU"/>
        </a:p>
      </dgm:t>
    </dgm:pt>
    <dgm:pt modelId="{27751C54-D42A-4539-A48F-32D88A75D3CC}" type="pres">
      <dgm:prSet presAssocID="{2A34507E-0BD8-4FC2-90FF-FB042D1A0AFA}" presName="gap" presStyleCnt="0"/>
      <dgm:spPr/>
      <dgm:t>
        <a:bodyPr/>
        <a:lstStyle/>
        <a:p>
          <a:endParaRPr lang="ru-RU"/>
        </a:p>
      </dgm:t>
    </dgm:pt>
    <dgm:pt modelId="{879BE76C-8ED4-44F4-9DA6-DBBA0F609D5F}" type="pres">
      <dgm:prSet presAssocID="{2A34507E-0BD8-4FC2-90FF-FB042D1A0AFA}" presName="medCircle2" presStyleLbl="vennNode1" presStyleIdx="0" presStyleCnt="3" custScaleX="50142" custScaleY="50142" custLinFactX="-64096" custLinFactNeighborX="-100000" custLinFactNeighborY="4868"/>
      <dgm:spPr/>
      <dgm:t>
        <a:bodyPr/>
        <a:lstStyle/>
        <a:p>
          <a:endParaRPr lang="ru-RU"/>
        </a:p>
      </dgm:t>
    </dgm:pt>
    <dgm:pt modelId="{5A5E06B3-2703-42B8-BCA7-796AA593411A}" type="pres">
      <dgm:prSet presAssocID="{2A34507E-0BD8-4FC2-90FF-FB042D1A0AFA}" presName="txLvlOnly1" presStyleLbl="revTx" presStyleIdx="0" presStyleCnt="3" custScaleX="148804" custScaleY="50441" custLinFactNeighborX="2685" custLinFactNeighborY="1962"/>
      <dgm:spPr/>
      <dgm:t>
        <a:bodyPr/>
        <a:lstStyle/>
        <a:p>
          <a:endParaRPr lang="ru-RU"/>
        </a:p>
      </dgm:t>
    </dgm:pt>
    <dgm:pt modelId="{AFD4118E-5034-4986-B106-5A275BABB67E}" type="pres">
      <dgm:prSet presAssocID="{CC7A9D1B-37F3-49A5-83CC-362B54532860}" presName="noChildren" presStyleCnt="0"/>
      <dgm:spPr/>
      <dgm:t>
        <a:bodyPr/>
        <a:lstStyle/>
        <a:p>
          <a:endParaRPr lang="ru-RU"/>
        </a:p>
      </dgm:t>
    </dgm:pt>
    <dgm:pt modelId="{19FBBFBF-53C7-41C1-970C-0851E836117A}" type="pres">
      <dgm:prSet presAssocID="{CC7A9D1B-37F3-49A5-83CC-362B54532860}" presName="gap" presStyleCnt="0"/>
      <dgm:spPr/>
      <dgm:t>
        <a:bodyPr/>
        <a:lstStyle/>
        <a:p>
          <a:endParaRPr lang="ru-RU"/>
        </a:p>
      </dgm:t>
    </dgm:pt>
    <dgm:pt modelId="{F95FD545-8E4D-4F0D-BAF6-85CADD611170}" type="pres">
      <dgm:prSet presAssocID="{CC7A9D1B-37F3-49A5-83CC-362B54532860}" presName="medCircle2" presStyleLbl="vennNode1" presStyleIdx="1" presStyleCnt="3" custScaleX="50142" custScaleY="50142" custLinFactX="-48769" custLinFactNeighborX="-100000" custLinFactNeighborY="-19076"/>
      <dgm:spPr/>
      <dgm:t>
        <a:bodyPr/>
        <a:lstStyle/>
        <a:p>
          <a:endParaRPr lang="ru-RU"/>
        </a:p>
      </dgm:t>
    </dgm:pt>
    <dgm:pt modelId="{62C681C7-5C1D-4706-9720-1C0F735829FB}" type="pres">
      <dgm:prSet presAssocID="{CC7A9D1B-37F3-49A5-83CC-362B54532860}" presName="txLvlOnly1" presStyleLbl="revTx" presStyleIdx="1" presStyleCnt="3" custScaleX="153069" custScaleY="70500" custLinFactNeighborX="4818" custLinFactNeighborY="-1705"/>
      <dgm:spPr/>
      <dgm:t>
        <a:bodyPr/>
        <a:lstStyle/>
        <a:p>
          <a:endParaRPr lang="ru-RU"/>
        </a:p>
      </dgm:t>
    </dgm:pt>
    <dgm:pt modelId="{E221EC43-DD72-4B92-8B2B-8FEF3F071205}" type="pres">
      <dgm:prSet presAssocID="{EC292DDB-4764-48BB-86BE-8F43275CAB52}" presName="noChildren" presStyleCnt="0"/>
      <dgm:spPr/>
      <dgm:t>
        <a:bodyPr/>
        <a:lstStyle/>
        <a:p>
          <a:endParaRPr lang="ru-RU"/>
        </a:p>
      </dgm:t>
    </dgm:pt>
    <dgm:pt modelId="{4F5CA42B-57B5-4C25-A0FE-C87654E6A740}" type="pres">
      <dgm:prSet presAssocID="{EC292DDB-4764-48BB-86BE-8F43275CAB52}" presName="gap" presStyleCnt="0"/>
      <dgm:spPr/>
      <dgm:t>
        <a:bodyPr/>
        <a:lstStyle/>
        <a:p>
          <a:endParaRPr lang="ru-RU"/>
        </a:p>
      </dgm:t>
    </dgm:pt>
    <dgm:pt modelId="{D4683A9B-C39F-4CBA-9C02-3176DD1A8B99}" type="pres">
      <dgm:prSet presAssocID="{EC292DDB-4764-48BB-86BE-8F43275CAB52}" presName="medCircle2" presStyleLbl="vennNode1" presStyleIdx="2" presStyleCnt="3" custScaleX="50142" custScaleY="50142" custLinFactX="-41140" custLinFactNeighborX="-100000" custLinFactNeighborY="-39964"/>
      <dgm:spPr/>
      <dgm:t>
        <a:bodyPr/>
        <a:lstStyle/>
        <a:p>
          <a:endParaRPr lang="ru-RU"/>
        </a:p>
      </dgm:t>
    </dgm:pt>
    <dgm:pt modelId="{208EC63E-4E5A-45B4-8876-7B264A29144D}" type="pres">
      <dgm:prSet presAssocID="{EC292DDB-4764-48BB-86BE-8F43275CAB52}" presName="txLvlOnly1" presStyleLbl="revTx" presStyleIdx="2" presStyleCnt="3" custScaleX="153069" custScaleY="50442" custLinFactNeighborX="4818" custLinFactNeighborY="-39814"/>
      <dgm:spPr/>
      <dgm:t>
        <a:bodyPr/>
        <a:lstStyle/>
        <a:p>
          <a:endParaRPr lang="ru-RU"/>
        </a:p>
      </dgm:t>
    </dgm:pt>
  </dgm:ptLst>
  <dgm:cxnLst>
    <dgm:cxn modelId="{B41E20FA-0DA7-42B4-BD07-5D4CA310D455}" type="presOf" srcId="{CC7A9D1B-37F3-49A5-83CC-362B54532860}" destId="{62C681C7-5C1D-4706-9720-1C0F735829FB}" srcOrd="0" destOrd="0" presId="urn:microsoft.com/office/officeart/2008/layout/VerticalCircleList"/>
    <dgm:cxn modelId="{66706482-3512-40A6-9E0D-71E7E1D6041E}" srcId="{6BE974C0-EF86-44FA-8245-16035AB4B701}" destId="{CC7A9D1B-37F3-49A5-83CC-362B54532860}" srcOrd="1" destOrd="0" parTransId="{69964409-3640-484B-A3ED-0FEE36E5C82C}" sibTransId="{174E5491-BADD-4E28-8CA1-B6CCF7355F46}"/>
    <dgm:cxn modelId="{59E979CB-8D18-4EA8-876D-B1A382F883E4}" srcId="{6BE974C0-EF86-44FA-8245-16035AB4B701}" destId="{2A34507E-0BD8-4FC2-90FF-FB042D1A0AFA}" srcOrd="0" destOrd="0" parTransId="{B5D2BBF3-946D-4DE9-B98F-EF3D50817E02}" sibTransId="{C75DC454-D379-4B8C-8660-E94DA66781D1}"/>
    <dgm:cxn modelId="{82E873C0-23D3-49A9-AD08-7061AB8D41D7}" srcId="{6BE974C0-EF86-44FA-8245-16035AB4B701}" destId="{EC292DDB-4764-48BB-86BE-8F43275CAB52}" srcOrd="2" destOrd="0" parTransId="{489F41ED-8250-43FA-97DA-FA9F397F1789}" sibTransId="{9CA662D2-9BD5-4219-82C2-B2D3797A0E29}"/>
    <dgm:cxn modelId="{1A3A3E7C-F8C0-476E-9283-4EA1D5CFD6B1}" type="presOf" srcId="{EC292DDB-4764-48BB-86BE-8F43275CAB52}" destId="{208EC63E-4E5A-45B4-8876-7B264A29144D}" srcOrd="0" destOrd="0" presId="urn:microsoft.com/office/officeart/2008/layout/VerticalCircleList"/>
    <dgm:cxn modelId="{E3A2773E-A3BF-4A10-9952-5B42EC682C06}" type="presOf" srcId="{6BE974C0-EF86-44FA-8245-16035AB4B701}" destId="{AB56F072-643D-4E79-A546-A17C99E953EF}" srcOrd="0" destOrd="0" presId="urn:microsoft.com/office/officeart/2008/layout/VerticalCircleList"/>
    <dgm:cxn modelId="{764C815D-3D2F-405F-AE4A-A4C51DA742FD}" type="presOf" srcId="{2A34507E-0BD8-4FC2-90FF-FB042D1A0AFA}" destId="{5A5E06B3-2703-42B8-BCA7-796AA593411A}" srcOrd="0" destOrd="0" presId="urn:microsoft.com/office/officeart/2008/layout/VerticalCircleList"/>
    <dgm:cxn modelId="{35F30816-9C1F-45F8-AAA1-3DD09024F5DA}" type="presParOf" srcId="{AB56F072-643D-4E79-A546-A17C99E953EF}" destId="{3F3C4726-7FBE-4021-8A03-46830F1B97E9}" srcOrd="0" destOrd="0" presId="urn:microsoft.com/office/officeart/2008/layout/VerticalCircleList"/>
    <dgm:cxn modelId="{8865F2C4-7368-418D-B3C0-60126B2A3E9E}" type="presParOf" srcId="{3F3C4726-7FBE-4021-8A03-46830F1B97E9}" destId="{27751C54-D42A-4539-A48F-32D88A75D3CC}" srcOrd="0" destOrd="0" presId="urn:microsoft.com/office/officeart/2008/layout/VerticalCircleList"/>
    <dgm:cxn modelId="{E79954F0-7FF2-45C1-8219-97ABFF6F7539}" type="presParOf" srcId="{3F3C4726-7FBE-4021-8A03-46830F1B97E9}" destId="{879BE76C-8ED4-44F4-9DA6-DBBA0F609D5F}" srcOrd="1" destOrd="0" presId="urn:microsoft.com/office/officeart/2008/layout/VerticalCircleList"/>
    <dgm:cxn modelId="{0DA16A34-7460-4FD2-93A0-C883CAE8375C}" type="presParOf" srcId="{3F3C4726-7FBE-4021-8A03-46830F1B97E9}" destId="{5A5E06B3-2703-42B8-BCA7-796AA593411A}" srcOrd="2" destOrd="0" presId="urn:microsoft.com/office/officeart/2008/layout/VerticalCircleList"/>
    <dgm:cxn modelId="{7F25247D-4ABA-4EFB-80B6-DF539A17AEC3}" type="presParOf" srcId="{AB56F072-643D-4E79-A546-A17C99E953EF}" destId="{AFD4118E-5034-4986-B106-5A275BABB67E}" srcOrd="1" destOrd="0" presId="urn:microsoft.com/office/officeart/2008/layout/VerticalCircleList"/>
    <dgm:cxn modelId="{2C7BD762-2BD1-468C-93B3-A2F66F6883F6}" type="presParOf" srcId="{AFD4118E-5034-4986-B106-5A275BABB67E}" destId="{19FBBFBF-53C7-41C1-970C-0851E836117A}" srcOrd="0" destOrd="0" presId="urn:microsoft.com/office/officeart/2008/layout/VerticalCircleList"/>
    <dgm:cxn modelId="{183E5A74-411F-4010-96EB-4E24EB4D996D}" type="presParOf" srcId="{AFD4118E-5034-4986-B106-5A275BABB67E}" destId="{F95FD545-8E4D-4F0D-BAF6-85CADD611170}" srcOrd="1" destOrd="0" presId="urn:microsoft.com/office/officeart/2008/layout/VerticalCircleList"/>
    <dgm:cxn modelId="{DA752DE7-6AD3-43C9-96F6-34137FBF56AD}" type="presParOf" srcId="{AFD4118E-5034-4986-B106-5A275BABB67E}" destId="{62C681C7-5C1D-4706-9720-1C0F735829FB}" srcOrd="2" destOrd="0" presId="urn:microsoft.com/office/officeart/2008/layout/VerticalCircleList"/>
    <dgm:cxn modelId="{6E2C2472-EF20-4914-B4C6-32132F597E05}" type="presParOf" srcId="{AB56F072-643D-4E79-A546-A17C99E953EF}" destId="{E221EC43-DD72-4B92-8B2B-8FEF3F071205}" srcOrd="2" destOrd="0" presId="urn:microsoft.com/office/officeart/2008/layout/VerticalCircleList"/>
    <dgm:cxn modelId="{ECAFB976-D321-474B-8925-AC33EF8B2463}" type="presParOf" srcId="{E221EC43-DD72-4B92-8B2B-8FEF3F071205}" destId="{4F5CA42B-57B5-4C25-A0FE-C87654E6A740}" srcOrd="0" destOrd="0" presId="urn:microsoft.com/office/officeart/2008/layout/VerticalCircleList"/>
    <dgm:cxn modelId="{349AA0D4-44CA-4A73-8CB0-4D088FBA1C59}" type="presParOf" srcId="{E221EC43-DD72-4B92-8B2B-8FEF3F071205}" destId="{D4683A9B-C39F-4CBA-9C02-3176DD1A8B99}" srcOrd="1" destOrd="0" presId="urn:microsoft.com/office/officeart/2008/layout/VerticalCircleList"/>
    <dgm:cxn modelId="{9751DDF5-FB9F-441F-A501-9ECC3BB55134}" type="presParOf" srcId="{E221EC43-DD72-4B92-8B2B-8FEF3F071205}" destId="{208EC63E-4E5A-45B4-8876-7B264A29144D}" srcOrd="2" destOrd="0" presId="urn:microsoft.com/office/officeart/2008/layout/VerticalCircle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9AD7B-D1F2-4F46-B552-D70F39F732E7}">
      <dsp:nvSpPr>
        <dsp:cNvPr id="0" name=""/>
        <dsp:cNvSpPr/>
      </dsp:nvSpPr>
      <dsp:spPr>
        <a:xfrm>
          <a:off x="0" y="4857442"/>
          <a:ext cx="8429684" cy="11768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Согласно действующей редакции Федерального закона от 25.12.2008 г. №273-ФЗ «О противодействии коррупции» конфликт интересов представляет собой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857442"/>
        <a:ext cx="8429684" cy="635518"/>
      </dsp:txXfrm>
    </dsp:sp>
    <dsp:sp modelId="{1CF477F6-61FF-4A4A-BC7E-5940F03171C8}">
      <dsp:nvSpPr>
        <dsp:cNvPr id="0" name=""/>
        <dsp:cNvSpPr/>
      </dsp:nvSpPr>
      <dsp:spPr>
        <a:xfrm>
          <a:off x="0" y="5477750"/>
          <a:ext cx="8429684" cy="73288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ситуацию, при которой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личная заинтересованность (прямая или косвенная)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лица, замещающего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влияет или может повлиять на надлежащее, объективное и беспристрастное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исполнение им должностных (служебных) обязанностей (осуществление полномочий).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477750"/>
        <a:ext cx="8429684" cy="732884"/>
      </dsp:txXfrm>
    </dsp:sp>
    <dsp:sp modelId="{7499DC27-8AA1-4C0D-B178-DBDDECFA90F9}">
      <dsp:nvSpPr>
        <dsp:cNvPr id="0" name=""/>
        <dsp:cNvSpPr/>
      </dsp:nvSpPr>
      <dsp:spPr>
        <a:xfrm rot="10800000">
          <a:off x="0" y="2430956"/>
          <a:ext cx="8429684" cy="2450384"/>
        </a:xfrm>
        <a:prstGeom prst="upArrowCallout">
          <a:avLst/>
        </a:prstGeom>
        <a:gradFill rotWithShape="0">
          <a:gsLst>
            <a:gs pos="0">
              <a:schemeClr val="accent4">
                <a:hueOff val="9862022"/>
                <a:satOff val="-7005"/>
                <a:lumOff val="-225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9862022"/>
                <a:satOff val="-7005"/>
                <a:lumOff val="-225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9862022"/>
                <a:satOff val="-7005"/>
                <a:lumOff val="-225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Федеральный закон от 27.07.2004 г. №79-ФЗ «О государственной гражданской службе Российской Федерации» определил содержание конфликта интересов как: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2430956"/>
        <a:ext cx="8429684" cy="860084"/>
      </dsp:txXfrm>
    </dsp:sp>
    <dsp:sp modelId="{8C70F556-4B1B-4B49-B676-A76F0D892985}">
      <dsp:nvSpPr>
        <dsp:cNvPr id="0" name=""/>
        <dsp:cNvSpPr/>
      </dsp:nvSpPr>
      <dsp:spPr>
        <a:xfrm>
          <a:off x="0" y="3190512"/>
          <a:ext cx="8429684" cy="933722"/>
        </a:xfrm>
        <a:prstGeom prst="rect">
          <a:avLst/>
        </a:prstGeom>
        <a:solidFill>
          <a:schemeClr val="accent4">
            <a:tint val="40000"/>
            <a:alpha val="90000"/>
            <a:hueOff val="10145642"/>
            <a:satOff val="-9370"/>
            <a:lumOff val="-66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0145642"/>
              <a:satOff val="-9370"/>
              <a:lumOff val="-66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ситуацию, при которой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личная заинтересованность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гражданского служащего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влияет или может повли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ять на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объективное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исполнение им должностных обязанностей, и при которой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возникает или может возникнуть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противоречие между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личной заинтересованностью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служащего и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законными интересами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граждан, организаций, общества, субъекта РФ или РФ, способное привести к причинению вреда этим законным интересам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90512"/>
        <a:ext cx="8429684" cy="933722"/>
      </dsp:txXfrm>
    </dsp:sp>
    <dsp:sp modelId="{1792E4BB-6C4D-4F5B-A424-559A7C69C65F}">
      <dsp:nvSpPr>
        <dsp:cNvPr id="0" name=""/>
        <dsp:cNvSpPr/>
      </dsp:nvSpPr>
      <dsp:spPr>
        <a:xfrm rot="10800000">
          <a:off x="0" y="4470"/>
          <a:ext cx="8429684" cy="2450384"/>
        </a:xfrm>
        <a:prstGeom prst="upArrowCallout">
          <a:avLst/>
        </a:prstGeom>
        <a:gradFill rotWithShape="0">
          <a:gsLst>
            <a:gs pos="0">
              <a:schemeClr val="accent4">
                <a:hueOff val="19724044"/>
                <a:satOff val="-14010"/>
                <a:lumOff val="-450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19724044"/>
                <a:satOff val="-14010"/>
                <a:lumOff val="-450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19724044"/>
                <a:satOff val="-14010"/>
                <a:lumOff val="-450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Первое определение конфликта интересов предусмотрено Концепцией реформирования системы государственной службы от 15.08.2001 г.: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4470"/>
        <a:ext cx="8429684" cy="860084"/>
      </dsp:txXfrm>
    </dsp:sp>
    <dsp:sp modelId="{038E7797-CBAC-4200-A5AA-5856CED78C50}">
      <dsp:nvSpPr>
        <dsp:cNvPr id="0" name=""/>
        <dsp:cNvSpPr/>
      </dsp:nvSpPr>
      <dsp:spPr>
        <a:xfrm>
          <a:off x="0" y="864555"/>
          <a:ext cx="8429684" cy="732664"/>
        </a:xfrm>
        <a:prstGeom prst="rect">
          <a:avLst/>
        </a:prstGeom>
        <a:solidFill>
          <a:schemeClr val="accent4">
            <a:tint val="40000"/>
            <a:alpha val="90000"/>
            <a:hueOff val="20291285"/>
            <a:satOff val="-18741"/>
            <a:lumOff val="-133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0291285"/>
              <a:satOff val="-18741"/>
              <a:lumOff val="-133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личная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или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групповая заинтересованность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достижении определенной цели,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которая влияет или может повлиять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на рассмотрение вопросов при исполнении служащими своих должностных обязанностей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64555"/>
        <a:ext cx="8429684" cy="732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D8B6A-21AF-408B-9AB6-F31D4561981E}">
      <dsp:nvSpPr>
        <dsp:cNvPr id="0" name=""/>
        <dsp:cNvSpPr/>
      </dsp:nvSpPr>
      <dsp:spPr>
        <a:xfrm>
          <a:off x="3225175" y="439"/>
          <a:ext cx="4837764" cy="1713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Все государственные гражданские и муниципальные служащие;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Лица, замещающие государственные должности субъектов Российской Федерации, муниципальные должности;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Работники, замещающие должности в отдельных организациях.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5175" y="214605"/>
        <a:ext cx="4195267" cy="1284993"/>
      </dsp:txXfrm>
    </dsp:sp>
    <dsp:sp modelId="{8BB20B46-6313-4DF7-8BB5-A12180B5EF87}">
      <dsp:nvSpPr>
        <dsp:cNvPr id="0" name=""/>
        <dsp:cNvSpPr/>
      </dsp:nvSpPr>
      <dsp:spPr>
        <a:xfrm>
          <a:off x="0" y="439"/>
          <a:ext cx="3225176" cy="1713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 замещении каких должностей лицо обязано принимать меры по предотвращению и урегулированию конфликта интересов?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638" y="84077"/>
        <a:ext cx="3057900" cy="1546049"/>
      </dsp:txXfrm>
    </dsp:sp>
    <dsp:sp modelId="{70480430-21F6-4F83-BA07-4B92DF37317A}">
      <dsp:nvSpPr>
        <dsp:cNvPr id="0" name=""/>
        <dsp:cNvSpPr/>
      </dsp:nvSpPr>
      <dsp:spPr>
        <a:xfrm>
          <a:off x="3225175" y="1885097"/>
          <a:ext cx="4837764" cy="1713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выгод лицом, занимающим должность, замещение которой предусматривает обязанность принимать меры по предотвращению и урегулированию конфликта интересов, либо дополнительным кругом лиц.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5175" y="2099263"/>
        <a:ext cx="4195267" cy="1284993"/>
      </dsp:txXfrm>
    </dsp:sp>
    <dsp:sp modelId="{33DACF70-8210-4EDD-B008-54DDA8E0FF0C}">
      <dsp:nvSpPr>
        <dsp:cNvPr id="0" name=""/>
        <dsp:cNvSpPr/>
      </dsp:nvSpPr>
      <dsp:spPr>
        <a:xfrm>
          <a:off x="0" y="1885097"/>
          <a:ext cx="3225176" cy="1713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 личной заинтересованностью понимается: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638" y="1968735"/>
        <a:ext cx="3057900" cy="1546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25246-9B06-4A1E-BC51-CB481CCD5629}">
      <dsp:nvSpPr>
        <dsp:cNvPr id="0" name=""/>
        <dsp:cNvSpPr/>
      </dsp:nvSpPr>
      <dsp:spPr>
        <a:xfrm>
          <a:off x="0" y="1559109"/>
          <a:ext cx="3377174" cy="2873086"/>
        </a:xfrm>
        <a:prstGeom prst="triangl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819B3-0BA6-430C-B64E-70D79B117B20}">
      <dsp:nvSpPr>
        <dsp:cNvPr id="0" name=""/>
        <dsp:cNvSpPr/>
      </dsp:nvSpPr>
      <dsp:spPr>
        <a:xfrm>
          <a:off x="2071395" y="622993"/>
          <a:ext cx="5604315" cy="1454321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Лицо, замещающее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обязано принимать меры по недопущению любой возможности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возникновения конфликта интересов.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2389" y="693987"/>
        <a:ext cx="5462327" cy="1312333"/>
      </dsp:txXfrm>
    </dsp:sp>
    <dsp:sp modelId="{016AB3DB-5498-4078-A3E5-869C6D029057}">
      <dsp:nvSpPr>
        <dsp:cNvPr id="0" name=""/>
        <dsp:cNvSpPr/>
      </dsp:nvSpPr>
      <dsp:spPr>
        <a:xfrm>
          <a:off x="2143416" y="2279176"/>
          <a:ext cx="5552521" cy="1454321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shade val="50000"/>
              <a:hueOff val="162974"/>
              <a:satOff val="4936"/>
              <a:lumOff val="28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Лицо обязано уведомить в порядке, определенном представителем нанимателя (работодателем) в соответствии с нормативными правовыми актами субъекта Российской Федерации, о возникшем конфликте интересов или о возможности его возникновения, как только ему станет об этом известно.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4410" y="2350170"/>
        <a:ext cx="5410533" cy="1312333"/>
      </dsp:txXfrm>
    </dsp:sp>
    <dsp:sp modelId="{5B9E115B-030B-4447-B1C4-4699BE315C7C}">
      <dsp:nvSpPr>
        <dsp:cNvPr id="0" name=""/>
        <dsp:cNvSpPr/>
      </dsp:nvSpPr>
      <dsp:spPr>
        <a:xfrm>
          <a:off x="2215416" y="3935360"/>
          <a:ext cx="5552521" cy="1454321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shade val="50000"/>
              <a:hueOff val="162974"/>
              <a:satOff val="4936"/>
              <a:lumOff val="28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Непринятие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лицом, которое является стороной конфликта интересов,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мер по предотвращению или урегулированию конфликта интересов является правонарушением, влекущим увольнение указанного лица в связи с утратой доверия.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6410" y="4006354"/>
        <a:ext cx="5410533" cy="1312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1CDD8-5F6D-4BE0-8F53-C31A65C594CB}">
      <dsp:nvSpPr>
        <dsp:cNvPr id="0" name=""/>
        <dsp:cNvSpPr/>
      </dsp:nvSpPr>
      <dsp:spPr>
        <a:xfrm>
          <a:off x="0" y="348742"/>
          <a:ext cx="2589627" cy="15537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отдельных функций государственного управления в отношении родственников и/или иных лиц, с которыми связана личная заинтересованность государственного (муниципального) служащего</a:t>
          </a:r>
        </a:p>
      </dsp:txBody>
      <dsp:txXfrm>
        <a:off x="75849" y="424591"/>
        <a:ext cx="2437929" cy="1402078"/>
      </dsp:txXfrm>
    </dsp:sp>
    <dsp:sp modelId="{1BBDF206-BDB7-4DC9-B8A3-EF6A2E6B5F55}">
      <dsp:nvSpPr>
        <dsp:cNvPr id="0" name=""/>
        <dsp:cNvSpPr/>
      </dsp:nvSpPr>
      <dsp:spPr>
        <a:xfrm>
          <a:off x="2848590" y="348742"/>
          <a:ext cx="2589627" cy="15537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иной оплачиваемой работы</a:t>
          </a:r>
        </a:p>
      </dsp:txBody>
      <dsp:txXfrm>
        <a:off x="2924439" y="424591"/>
        <a:ext cx="2437929" cy="1402078"/>
      </dsp:txXfrm>
    </dsp:sp>
    <dsp:sp modelId="{6E4E2DCA-6B0C-4DFC-ACFB-4A343038B6C5}">
      <dsp:nvSpPr>
        <dsp:cNvPr id="0" name=""/>
        <dsp:cNvSpPr/>
      </dsp:nvSpPr>
      <dsp:spPr>
        <a:xfrm>
          <a:off x="5697180" y="348742"/>
          <a:ext cx="2589627" cy="15537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ценными бумагами, банковскими вкладами</a:t>
          </a:r>
        </a:p>
      </dsp:txBody>
      <dsp:txXfrm>
        <a:off x="5773029" y="424591"/>
        <a:ext cx="2437929" cy="1402078"/>
      </dsp:txXfrm>
    </dsp:sp>
    <dsp:sp modelId="{9955F8E5-D29F-40A5-9EB0-E133421236FA}">
      <dsp:nvSpPr>
        <dsp:cNvPr id="0" name=""/>
        <dsp:cNvSpPr/>
      </dsp:nvSpPr>
      <dsp:spPr>
        <a:xfrm>
          <a:off x="0" y="2161481"/>
          <a:ext cx="2589627" cy="15537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подарков и услуг</a:t>
          </a:r>
        </a:p>
      </dsp:txBody>
      <dsp:txXfrm>
        <a:off x="75849" y="2237330"/>
        <a:ext cx="2437929" cy="1402078"/>
      </dsp:txXfrm>
    </dsp:sp>
    <dsp:sp modelId="{4A1158F4-395E-44A3-9A74-C3DAA0E341E1}">
      <dsp:nvSpPr>
        <dsp:cNvPr id="0" name=""/>
        <dsp:cNvSpPr/>
      </dsp:nvSpPr>
      <dsp:spPr>
        <a:xfrm>
          <a:off x="2848590" y="2161481"/>
          <a:ext cx="2589627" cy="1553776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Имущественные обязательства и судебные разбирательства</a:t>
          </a:r>
        </a:p>
      </dsp:txBody>
      <dsp:txXfrm>
        <a:off x="2924439" y="2237330"/>
        <a:ext cx="2437929" cy="1402078"/>
      </dsp:txXfrm>
    </dsp:sp>
    <dsp:sp modelId="{9FE5EA58-90A9-41E8-9F9C-E56FED7CFF2C}">
      <dsp:nvSpPr>
        <dsp:cNvPr id="0" name=""/>
        <dsp:cNvSpPr/>
      </dsp:nvSpPr>
      <dsp:spPr>
        <a:xfrm>
          <a:off x="5697180" y="2161481"/>
          <a:ext cx="2589627" cy="155377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бывшим работодателем и трудоустройство после увольнения с государственной (муниципальной) службы</a:t>
          </a:r>
          <a:endParaRPr lang="ru-RU" sz="1300" kern="1200" dirty="0"/>
        </a:p>
      </dsp:txBody>
      <dsp:txXfrm>
        <a:off x="5773029" y="2237330"/>
        <a:ext cx="2437929" cy="1402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1ED42-F76D-4689-AD9E-4EE7EB8CD750}">
      <dsp:nvSpPr>
        <dsp:cNvPr id="0" name=""/>
        <dsp:cNvSpPr/>
      </dsp:nvSpPr>
      <dsp:spPr>
        <a:xfrm>
          <a:off x="0" y="2697250"/>
          <a:ext cx="8643998" cy="372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Зарегистрированное уведомление передается для рассмотрения представителю нанимателя (работодателю), который принимает одно из решений: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697250"/>
        <a:ext cx="8643998" cy="372788"/>
      </dsp:txXfrm>
    </dsp:sp>
    <dsp:sp modelId="{8D02A0EE-4B35-4252-8892-1D9268774090}">
      <dsp:nvSpPr>
        <dsp:cNvPr id="0" name=""/>
        <dsp:cNvSpPr/>
      </dsp:nvSpPr>
      <dsp:spPr>
        <a:xfrm rot="10800000">
          <a:off x="0" y="2132869"/>
          <a:ext cx="8643998" cy="5780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Поступившее уведомление регистрируется, его копия с отметкой о регистрации выдается служащему или лицу, замещающему соответствующую должность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132869"/>
        <a:ext cx="8643998" cy="375620"/>
      </dsp:txXfrm>
    </dsp:sp>
    <dsp:sp modelId="{AD60427E-B204-4EEB-9373-17CD6BF0FF87}">
      <dsp:nvSpPr>
        <dsp:cNvPr id="0" name=""/>
        <dsp:cNvSpPr/>
      </dsp:nvSpPr>
      <dsp:spPr>
        <a:xfrm rot="10800000">
          <a:off x="0" y="1394437"/>
          <a:ext cx="8643998" cy="7521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направляет уведомление представителю нанимателя либо в подразделение, ответственное за противодействие коррупции, либо лицу, в должностные обязанности которого входит работа по профилактике коррупционных и иных правонарушений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394437"/>
        <a:ext cx="8643998" cy="488714"/>
      </dsp:txXfrm>
    </dsp:sp>
    <dsp:sp modelId="{26FAC47C-23BA-45C7-B35B-F76FB738EAE3}">
      <dsp:nvSpPr>
        <dsp:cNvPr id="0" name=""/>
        <dsp:cNvSpPr/>
      </dsp:nvSpPr>
      <dsp:spPr>
        <a:xfrm rot="10800000">
          <a:off x="0" y="720924"/>
          <a:ext cx="8643998" cy="6872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составляет письменное уведомление по установленной форме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720924"/>
        <a:ext cx="8643998" cy="446531"/>
      </dsp:txXfrm>
    </dsp:sp>
    <dsp:sp modelId="{D57709ED-37F6-4018-99F1-7E972808DB3D}">
      <dsp:nvSpPr>
        <dsp:cNvPr id="0" name=""/>
        <dsp:cNvSpPr/>
      </dsp:nvSpPr>
      <dsp:spPr>
        <a:xfrm rot="10800000">
          <a:off x="0" y="1794"/>
          <a:ext cx="8643998" cy="732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 служащего или лица, замещающего соответствующую должность, возникает личная заинтересованность, которая, по его мнению, приводит или может привести к конфликту интересов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794"/>
        <a:ext cx="8643998" cy="476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9513D-3467-41FD-A8FE-E911BF17CA45}">
      <dsp:nvSpPr>
        <dsp:cNvPr id="0" name=""/>
        <dsp:cNvSpPr/>
      </dsp:nvSpPr>
      <dsp:spPr>
        <a:xfrm>
          <a:off x="-545417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12A89-E7DE-4C96-BBE3-52324469ADDD}">
      <dsp:nvSpPr>
        <dsp:cNvPr id="0" name=""/>
        <dsp:cNvSpPr/>
      </dsp:nvSpPr>
      <dsp:spPr>
        <a:xfrm>
          <a:off x="669645" y="482453"/>
          <a:ext cx="6934431" cy="964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конфликт интересов отсутствует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9645" y="482453"/>
        <a:ext cx="6934431" cy="964907"/>
      </dsp:txXfrm>
    </dsp:sp>
    <dsp:sp modelId="{8F5B9B79-F2C9-499F-A0DA-C4B5A1868ED5}">
      <dsp:nvSpPr>
        <dsp:cNvPr id="0" name=""/>
        <dsp:cNvSpPr/>
      </dsp:nvSpPr>
      <dsp:spPr>
        <a:xfrm>
          <a:off x="66578" y="374540"/>
          <a:ext cx="1206134" cy="12061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46407-8F9F-41D7-9259-6A6E7A442159}">
      <dsp:nvSpPr>
        <dsp:cNvPr id="0" name=""/>
        <dsp:cNvSpPr/>
      </dsp:nvSpPr>
      <dsp:spPr>
        <a:xfrm>
          <a:off x="1020389" y="1929814"/>
          <a:ext cx="6583688" cy="964907"/>
        </a:xfrm>
        <a:prstGeom prst="rect">
          <a:avLst/>
        </a:prstGeom>
        <a:solidFill>
          <a:schemeClr val="accent4">
            <a:hueOff val="9862022"/>
            <a:satOff val="-7005"/>
            <a:lumOff val="-2255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личная заинтересованность приводит или может привести к конфликту интересов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0389" y="1929814"/>
        <a:ext cx="6583688" cy="964907"/>
      </dsp:txXfrm>
    </dsp:sp>
    <dsp:sp modelId="{814DC992-5A0F-4F18-8BB0-9F87830F7272}">
      <dsp:nvSpPr>
        <dsp:cNvPr id="0" name=""/>
        <dsp:cNvSpPr/>
      </dsp:nvSpPr>
      <dsp:spPr>
        <a:xfrm>
          <a:off x="417322" y="1809201"/>
          <a:ext cx="1206134" cy="12061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9862022"/>
              <a:satOff val="-7005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0B1DC-4C03-4E6E-B6FC-A8F5AC8FEEA1}">
      <dsp:nvSpPr>
        <dsp:cNvPr id="0" name=""/>
        <dsp:cNvSpPr/>
      </dsp:nvSpPr>
      <dsp:spPr>
        <a:xfrm>
          <a:off x="669645" y="3377175"/>
          <a:ext cx="6934431" cy="964907"/>
        </a:xfrm>
        <a:prstGeom prst="rect">
          <a:avLst/>
        </a:prstGeom>
        <a:solidFill>
          <a:schemeClr val="accent4">
            <a:hueOff val="19724044"/>
            <a:satOff val="-14010"/>
            <a:lumOff val="-4509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признать, что государственный гражданский (муниципальный) служащий не соблюдал требования по урегулированию конфликта интересов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9645" y="3377175"/>
        <a:ext cx="6934431" cy="964907"/>
      </dsp:txXfrm>
    </dsp:sp>
    <dsp:sp modelId="{5967941A-8A89-4956-8D6F-F43B01764744}">
      <dsp:nvSpPr>
        <dsp:cNvPr id="0" name=""/>
        <dsp:cNvSpPr/>
      </dsp:nvSpPr>
      <dsp:spPr>
        <a:xfrm>
          <a:off x="66578" y="3256561"/>
          <a:ext cx="1206134" cy="12061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19724044"/>
              <a:satOff val="-14010"/>
              <a:lumOff val="-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BE76C-8ED4-44F4-9DA6-DBBA0F609D5F}">
      <dsp:nvSpPr>
        <dsp:cNvPr id="0" name=""/>
        <dsp:cNvSpPr/>
      </dsp:nvSpPr>
      <dsp:spPr>
        <a:xfrm>
          <a:off x="0" y="298697"/>
          <a:ext cx="502036" cy="50203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A5E06B3-2703-42B8-BCA7-796AA593411A}">
      <dsp:nvSpPr>
        <dsp:cNvPr id="0" name=""/>
        <dsp:cNvSpPr/>
      </dsp:nvSpPr>
      <dsp:spPr>
        <a:xfrm>
          <a:off x="546787" y="268105"/>
          <a:ext cx="7948993" cy="50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Отказ от выгоды, явившейся причиной возникновения конфликта интересов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787" y="268105"/>
        <a:ext cx="7948993" cy="505029"/>
      </dsp:txXfrm>
    </dsp:sp>
    <dsp:sp modelId="{F95FD545-8E4D-4F0D-BAF6-85CADD611170}">
      <dsp:nvSpPr>
        <dsp:cNvPr id="0" name=""/>
        <dsp:cNvSpPr/>
      </dsp:nvSpPr>
      <dsp:spPr>
        <a:xfrm>
          <a:off x="0" y="1060192"/>
          <a:ext cx="502036" cy="50203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62C681C7-5C1D-4706-9720-1C0F735829FB}">
      <dsp:nvSpPr>
        <dsp:cNvPr id="0" name=""/>
        <dsp:cNvSpPr/>
      </dsp:nvSpPr>
      <dsp:spPr>
        <a:xfrm>
          <a:off x="546814" y="1132200"/>
          <a:ext cx="8176826" cy="70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должностного или служебного положения служащего, являющегося стороной конфликта интересов, вплоть до отстранения его от исполнения должностных (служебных) обязанностей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814" y="1132200"/>
        <a:ext cx="8176826" cy="705866"/>
      </dsp:txXfrm>
    </dsp:sp>
    <dsp:sp modelId="{D4683A9B-C39F-4CBA-9C02-3176DD1A8B99}">
      <dsp:nvSpPr>
        <dsp:cNvPr id="0" name=""/>
        <dsp:cNvSpPr/>
      </dsp:nvSpPr>
      <dsp:spPr>
        <a:xfrm>
          <a:off x="42740" y="1852284"/>
          <a:ext cx="502036" cy="50203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208EC63E-4E5A-45B4-8876-7B264A29144D}">
      <dsp:nvSpPr>
        <dsp:cNvPr id="0" name=""/>
        <dsp:cNvSpPr/>
      </dsp:nvSpPr>
      <dsp:spPr>
        <a:xfrm>
          <a:off x="546814" y="1852284"/>
          <a:ext cx="8176826" cy="50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Отвод или самоотвод служащего в случаях и порядке, предусмотренных законодательством Российской Федерации.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814" y="1852284"/>
        <a:ext cx="8176826" cy="505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6832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9717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7216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07761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5009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970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09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1084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851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609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6284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783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132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710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8021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024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236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48D2-D114-41CC-9A4F-E73588B9B72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20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4574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13531"/>
              </p:ext>
            </p:extLst>
          </p:nvPr>
        </p:nvGraphicFramePr>
        <p:xfrm>
          <a:off x="323528" y="2276872"/>
          <a:ext cx="8496944" cy="456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299">
                <a:tc>
                  <a:txBody>
                    <a:bodyPr/>
                    <a:lstStyle/>
                    <a:p>
                      <a:pPr marL="1588" marR="8255" indent="-1588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600" b="1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служащий </a:t>
                      </a: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участвует в осуществлении отдельных функций государственного управления и (или) в принятии кадровых решений в отношении родственников и (или) иных лиц, с которыми связана личная заинтересованность государственного служащего.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Государственному служащему следует уведомить о наличии личной заинтересованности представителя нанимателя и непосредственного начальника в письменной форме. </a:t>
                      </a:r>
                    </a:p>
                    <a:p>
                      <a:pPr marL="2540" marR="2857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Представителю нанимателя рекомендуется отстранить государственного служащего от исполнения должностных обязанностей, предполагающих непосредственное взаимодействие с родственниками и/или иными лицами, с которыми связана личная заинтересованность государственного служащего.</a:t>
                      </a: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ситуации конфликта интересов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41420"/>
              </p:ext>
            </p:extLst>
          </p:nvPr>
        </p:nvGraphicFramePr>
        <p:xfrm>
          <a:off x="323528" y="2276872"/>
          <a:ext cx="8496944" cy="4601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345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299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4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400" b="1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служащий, его родственники или иные лица, с которыми связана личная заинтересованность служащего, выполняют или собираются выполнять оплачиваемую работу на условиях трудового или гражданского договора в организации, в</a:t>
                      </a:r>
                      <a:r>
                        <a:rPr lang="ru-RU" sz="140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отношении которой государственный служащий осуществляет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Согласно части 2 статьи 14 Федерального закона № 79-ФЗ гражданский служащий вправе с предварительным уведомлением представителя нанимателя выполнять иную оплачиваемую работу, если это не повлечет за собой конфликт интересов.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Уведомительный порядок направления гражданским служащим представителю нанимателя информации о намерении осуществлять иную оплачиваемую работу не требует получения согласия представителя нанимателя.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не вправе запретить государственному служащему выполнять иную оплачиваемую работу.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Вместе с тем в случае возникновения у гражданского служащего личной заинтересованности, которая приводит или может привести к конфликту интересов, он обязан проинформировать об этом представителя нанимателя и непосредственного начальника в письменной форме.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наличии конфликта интересов или возможности его возникновения государственному служащему рекомендуется отказаться от предложений о выполнении иной оплачиваемой работы в организации, в отношении которой государственный служащий осуществляет отдельные функции государственного управления. В случае если на момент начала выполнения отдельных функций государственного управления в отношении организации государственный служащий уже выполнял или выполняет в ней иную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 При этом рекомендуется отказаться от выполнения иной оплачиваемой работы в данной организации.</a:t>
                      </a:r>
                      <a:endParaRPr lang="ru-RU" sz="105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ситуации конфликта интересов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18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77137"/>
              </p:ext>
            </p:extLst>
          </p:nvPr>
        </p:nvGraphicFramePr>
        <p:xfrm>
          <a:off x="323528" y="116632"/>
          <a:ext cx="8496944" cy="6581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4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служащий, его родственники или иные лица, с которыми связана личная заинтересованность служащего, выполняют или собираются выполнять оплачиваемую работу на условиях трудового или гражданского договора в организации, в</a:t>
                      </a:r>
                      <a:r>
                        <a:rPr lang="ru-RU" sz="140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отношении которой государственный служащий осуществляет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Согласно части 2 статьи 14 Федерального закона № 79-ФЗ гражданский служащий вправе с предварительным уведомлением представителя нанимателя выполнять иную оплачиваемую работу, если это не повлечет за собой конфликт интересов.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Уведомительный порядок направления гражданским служащим представителю нанимателя информации о намерении осуществлять иную оплачиваемую работу не требует получения согласия представителя нанимателя.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не вправе запретить государственному служащему выполнять иную оплачиваемую работу.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Вместе с тем в случае возникновения у гражданского служащего личной заинтересованности, которая приводит или может привести к конфликту интересов, он обязан проинформировать об этом представителя нанимателя и непосредственного начальника в письменной форме.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наличии конфликта интересов или возможности его возникновения государственному служащему рекомендуется отказаться от предложений о выполнении иной оплачиваемой работы в организации, в отношении которой государственный служащий осуществляет отдельные функции государственного управления. В случае если на момент начала выполнения отдельных функций государственного управления в отношении организации государственный служащий уже выполнял или выполняет в ней иную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 При этом рекомендуется отказаться от выполнения иной оплачиваемой работы в данной организации.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случае если на момент начала выполнения отдельных функций государственного управления в отношении организации родственники государственного служащего выполняют в ней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</a:t>
                      </a:r>
                      <a:endParaRPr lang="ru-RU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240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67103"/>
              </p:ext>
            </p:extLst>
          </p:nvPr>
        </p:nvGraphicFramePr>
        <p:xfrm>
          <a:off x="323528" y="130982"/>
          <a:ext cx="8496944" cy="6620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14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00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выполняет иную оплачиваемую работу в организациях, финансируемых иностранными государствами.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соответствии с пунктом 17 части 1 статьи 17 Федерального закона № 79-ФЗ гражданскому служащему запрещается заниматься без письменного разрешения представителя нанимателя оплачиваемой деятельностью, финансируемой исключительно за счет средств иностранных государств, международных и иностранных организаций, иностранных граждан и лиц без гражданства, если иное не предусмотрено международным договором Российской Федерации или законодательством Российской Федерации.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при принятии решения о предоставлении или об отказе в предоставлении указанного разрешения вправе уделить особое внимание тому, насколько выполнение гражданским служащим иной оплачиваемой работы может породить сомнение в его беспристрастности и объективности, а также выяснить, какую именно работу выполняет гражданский служащий.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9014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получает награды, почетные и специальные звания (за исключением научных) от иностранных государств, международных организаций, а также политических партий, других</a:t>
                      </a:r>
                      <a:r>
                        <a:rPr lang="ru-RU" sz="140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общественных объединений и религиозных объединений.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получает награды, почетные и специальные звания (за исключением научных) от иностранных государств, международных организаций, а также политических партий, других общественных	В соответствии с пунктом 11 части 1 статьи 17 Федерального закона № 79-ФЗ гражданскому служащему запрещается принимать без письменного разрешения представителя нанимателя награды, почетные и специальные звания иностранных государств, международных организаций, а также политических партий, других общественных объединений и религиозных объединений, если в его </a:t>
                      </a: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должностные объединений и религиозных объединений.	обязанности входит взаимодействие с указанными организациями и объединениями.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при принятии решения о предоставлении или об отказе в предоставлении разрешения обращает внимание на основание и цели награждения, а также на то, насколько получение гражданским служащим награды, почетного и специального звания может породить сомнение в беспристрастности и объективности гражданского служащего.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31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63647"/>
              </p:ext>
            </p:extLst>
          </p:nvPr>
        </p:nvGraphicFramePr>
        <p:xfrm>
          <a:off x="323528" y="116632"/>
          <a:ext cx="8496944" cy="6615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	</a:t>
                      </a:r>
                      <a:r>
                        <a:rPr lang="ru-RU" sz="12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Пунктом 6 части 1 статьи 17 Федерального закона № 79-ФЗ установлен запрет гражданским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вознаграждения). </a:t>
                      </a: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Подарки, полученные гражданским служащим в связи с протокольными мероприятиями, со служебными командировками и с другими официальными мероприятиями, признаются соответственно федеральной собственностью и собственностью субъекта Российской Федерации и передаются гражданским служащим по акту в государственный орган, в котором он замещает должность гражданской службы, за исключением случаев, установленных Гражданским кодексом Российской Федерации.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Гражданский служащий, сдавший подарок, полученный им в связи с протокольным мероприятием, служебной командировкой или другим официальным мероприятием, может его выкупить в порядке, установленном нормативными правовыми актами Российской Федерации.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Статья 575 Гражданского кодекса Российской Федерации определяет, что не допускается дарение, за исключением обычных подарков, стоимость которых не превышает трех тысяч рублей, в том числе, гражданским служащим, в связи с их должностным положением или в связи с исполнением ими служебных обязанностей.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нанимателя, в случае если ему стало известно о получении государственным служащим подарка от физических лиц или организаций, оценивает, насколько полученный подарок связан с исполнением должностных обязанностей.</a:t>
                      </a:r>
                      <a:endParaRPr lang="ru-RU" sz="1200" b="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346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52467"/>
              </p:ext>
            </p:extLst>
          </p:nvPr>
        </p:nvGraphicFramePr>
        <p:xfrm>
          <a:off x="323528" y="116632"/>
          <a:ext cx="8496944" cy="6454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Если подарок связан с исполнением должностных обязанностей, то в отношении гражданского служащего должны быть применены меры ответственности, учитывая характер совершенного государственным служащим коррупционного правонарушения, его тяжесть, обстоятельства, при которых оно совершено, соблюдение гражданским служащим других ограничений и запретов, требований о предотвращении или об урегулировании конфликта интересов и исполнение им обязанностей, установленных в целях противодействия коррупции, а также предшествующие результаты исполнения государственным служащим своих должностных обязанностей.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Если подарок не связан с исполнением должностных обязанностей, то гражданскому служащему рекомендуется указать на то, что получение подарков от заинтересованных физических лиц и организаций может нанести урон репутации государственного органа, и</a:t>
                      </a: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поэтому является нежелательным вне зависимости от повода дарения.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отношении родственников государственных служащих, действующее законодательство не 	устанавливает никаких ограничений на получение подарков и иных благ. 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случае если представитель нанимателя располагает информацией о получении родственниками гражданского служащего подарков от физических лиц и (или) организаций, он вправе: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указать гражданскому служащему, что факт получения подарков влечет конфликт интересов; 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предложить вернуть соответствующий подарок или компенсировать его стоимость;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принятия гражданским служащим мер по урегулированию конфликта интересов отстранить его от исполнения должностных обязанностей в отношении физических лиц и организаций, от которых был получен подарок.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b="0" baseline="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77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42376"/>
              </p:ext>
            </p:extLst>
          </p:nvPr>
        </p:nvGraphicFramePr>
        <p:xfrm>
          <a:off x="251520" y="1340768"/>
          <a:ext cx="8496944" cy="447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594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0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осуществляет владение ценными бумагами, акциями (долями участия, паями в уставных (складочных) капиталах организаций), влекущее возникновение личной заинтересованности в извлечении выгоды из его решений или действий (бездействия).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Государственному служащему следует уведомить о наличии личной заинтересованности представителя нанимателя и непосредственного начальника в письменной форме.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Представителю нанимателя рекомендуется до принятия государственным служащим мер по урегулированию конфликта интересов отстранить государственного служащего от исполнения должностных (служебных) обязанностей в отношении банков и кредитных организаций, в которых сам государственный служащий, его родственники или иные лица, с которыми связана личная заинтересованность государственного служащего, имеют вклады либо взаимные обязательства, связанные с оказанием финансовых услуг.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466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Конфликт интересов на государственной гражданской службе субъекта РФ и муниципальной службе; предотвращение и урегулирование.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19930"/>
            <a:ext cx="6732240" cy="78581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по вопросам противодействия коррупции администрации Владимирской области</a:t>
            </a: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carev-sa\Desktop\Презентация по УО и АО за коррупцию\Картинки\600px-Coat_of_arms_of_Vladimiri_Obla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22" y="2434040"/>
            <a:ext cx="2214578" cy="18526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285728"/>
          <a:ext cx="842968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644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53228"/>
            <a:ext cx="7577793" cy="10809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моменты определения конфликта интересов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9588" y="2336800"/>
          <a:ext cx="806294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03037173"/>
              </p:ext>
            </p:extLst>
          </p:nvPr>
        </p:nvGraphicFramePr>
        <p:xfrm>
          <a:off x="179512" y="332656"/>
          <a:ext cx="831872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2285992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Ключевые «области регулирования»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71414"/>
            <a:ext cx="8501122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действий процесса уведомления о возникновении конфликта интересов или о возможности его возникновения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5758211"/>
              </p:ext>
            </p:extLst>
          </p:nvPr>
        </p:nvGraphicFramePr>
        <p:xfrm>
          <a:off x="285720" y="1000108"/>
          <a:ext cx="864399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28596" y="4214818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передать уведомление в комиссию по урегулирования конфликта интересов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4357694"/>
            <a:ext cx="3929090" cy="714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рассмотреть уведомление или поручить его рассмотрение своему заместителю, являющемуся председателем комиссии по урегулированию конфликта интересов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4786322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направить уведомление в подразделение, ответственное за противодействие коррупции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5357826"/>
            <a:ext cx="3929090" cy="5000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Подразделение, ответственное за противодействие коррупции осуществляет предварительное рассмотрение уведомления и готовит мотивированное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 по нему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6000768"/>
            <a:ext cx="3929090" cy="7858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Подразделение, ответственное за противодействие коррупции ,представляет уведомление, заключение и другие материалы, полученные в ходе предварительного рассмотрение уведомления представителю нанимателя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6286520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Представитель нанимателя направляет материалы в комиссию по урегулированию конфликта интересов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5214950"/>
            <a:ext cx="3929090" cy="928694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Комиссия по урегулированию конфликта интересов принимает решение о соблюдении/несоблюдении служащим или лицом, замещающим должность, требований об урегулировании конфликта интересов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071670" y="4071942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071670" y="4643446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071670" y="5214950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071670" y="5857892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429388" y="4071942"/>
            <a:ext cx="500066" cy="28575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4357686" y="6215082"/>
            <a:ext cx="500066" cy="50006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6572264" y="6143644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итогам рассмотрения комиссия по урегулированию конфликта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интересов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принимает одно из следующих решений: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2676903"/>
              </p:ext>
            </p:extLst>
          </p:nvPr>
        </p:nvGraphicFramePr>
        <p:xfrm>
          <a:off x="827584" y="2013430"/>
          <a:ext cx="76706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153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Меры по предотвращению и урегулированию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конфликта интересов: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1599438"/>
              </p:ext>
            </p:extLst>
          </p:nvPr>
        </p:nvGraphicFramePr>
        <p:xfrm>
          <a:off x="64764" y="1864750"/>
          <a:ext cx="8755707" cy="30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253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Миссия и видение организации</Template>
  <TotalTime>425</TotalTime>
  <Words>2475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Trebuchet MS</vt:lpstr>
      <vt:lpstr>Берлин</vt:lpstr>
      <vt:lpstr>Презентация PowerPoint</vt:lpstr>
      <vt:lpstr>Конфликт интересов на государственной гражданской службе субъекта РФ и муниципальной службе; предотвращение и урегулирование.</vt:lpstr>
      <vt:lpstr>Презентация PowerPoint</vt:lpstr>
      <vt:lpstr>Ключевые моменты определения конфликта интересов</vt:lpstr>
      <vt:lpstr>Презентация PowerPoint</vt:lpstr>
      <vt:lpstr>Ключевые «области регулирования» </vt:lpstr>
      <vt:lpstr>Алгоритм действий процесса уведомления о возникновении конфликта интересов или о возможности его возникновения</vt:lpstr>
      <vt:lpstr>По итогам рассмотрения комиссия по урегулированию конфликта интересов принимает одно из следующих решений:</vt:lpstr>
      <vt:lpstr>Меры по предотвращению и урегулированию  конфликта интересов:</vt:lpstr>
      <vt:lpstr>Типовые ситуации конфликта интересов</vt:lpstr>
      <vt:lpstr>Типовые ситуации конфликта интересов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 интересов на государственной и муниципальной службе. Предотвращение и урегулирование.</dc:title>
  <dc:creator>user</dc:creator>
  <cp:lastModifiedBy>Быковская Мария Николаевна</cp:lastModifiedBy>
  <cp:revision>97</cp:revision>
  <dcterms:created xsi:type="dcterms:W3CDTF">2017-04-28T13:17:11Z</dcterms:created>
  <dcterms:modified xsi:type="dcterms:W3CDTF">2022-06-02T07:35:07Z</dcterms:modified>
</cp:coreProperties>
</file>