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5" r:id="rId9"/>
    <p:sldId id="266" r:id="rId10"/>
    <p:sldId id="267" r:id="rId11"/>
    <p:sldId id="268" r:id="rId12"/>
    <p:sldId id="272" r:id="rId13"/>
    <p:sldId id="273" r:id="rId14"/>
    <p:sldId id="274" r:id="rId15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8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http://0FE1E9574516712350DB584F2DCC48B8.dms.sberbank.ru/0FE1E9574516712350DB584F2DCC48B8-B73A769B949DE0868E62A0E3F51FB412-662713ED45E672139BE4676FFD124A24/1.png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33" name="Рисунок 32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" name="Рисунок 33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" name="Рисунок 34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" name="Рисунок 35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7" name="Рисунок 36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8" name="Рисунок 37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9" name="Рисунок 38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0" name="Рисунок 39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1" name="Рисунок 40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2" name="Рисунок 41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3" name="Рисунок 42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4" name="Рисунок 43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5" name="Рисунок 44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6" name="Рисунок 45" descr="http://0FE1E9574516712350DB584F2DCC48B8.dms.sberbank.ru/0FE1E9574516712350DB584F2DCC48B8-B73A769B949DE0868E62A0E3F51FB412-662713ED45E672139BE4676FFD124A24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16.png"/><Relationship Id="rId18" Type="http://schemas.openxmlformats.org/officeDocument/2006/relationships/image" Target="../media/image319.png"/><Relationship Id="rId26" Type="http://schemas.openxmlformats.org/officeDocument/2006/relationships/image" Target="../media/image327.png"/><Relationship Id="rId3" Type="http://schemas.openxmlformats.org/officeDocument/2006/relationships/image" Target="../media/image310.png"/><Relationship Id="rId21" Type="http://schemas.openxmlformats.org/officeDocument/2006/relationships/image" Target="../media/image322.png"/><Relationship Id="rId7" Type="http://schemas.openxmlformats.org/officeDocument/2006/relationships/image" Target="../media/image89.png"/><Relationship Id="rId12" Type="http://schemas.openxmlformats.org/officeDocument/2006/relationships/image" Target="../media/image315.png"/><Relationship Id="rId17" Type="http://schemas.openxmlformats.org/officeDocument/2006/relationships/image" Target="../media/image318.png"/><Relationship Id="rId25" Type="http://schemas.openxmlformats.org/officeDocument/2006/relationships/image" Target="../media/image326.png"/><Relationship Id="rId2" Type="http://schemas.openxmlformats.org/officeDocument/2006/relationships/image" Target="../media/image309.png"/><Relationship Id="rId16" Type="http://schemas.openxmlformats.org/officeDocument/2006/relationships/image" Target="../media/image14.png"/><Relationship Id="rId20" Type="http://schemas.openxmlformats.org/officeDocument/2006/relationships/image" Target="../media/image321.png"/><Relationship Id="rId29" Type="http://schemas.openxmlformats.org/officeDocument/2006/relationships/image" Target="../media/image33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berbank.ru/ru/s_m_business/open-accounts/ip" TargetMode="External"/><Relationship Id="rId11" Type="http://schemas.openxmlformats.org/officeDocument/2006/relationships/image" Target="../media/image314.png"/><Relationship Id="rId24" Type="http://schemas.openxmlformats.org/officeDocument/2006/relationships/image" Target="../media/image325.png"/><Relationship Id="rId5" Type="http://schemas.openxmlformats.org/officeDocument/2006/relationships/image" Target="../media/image17.png"/><Relationship Id="rId15" Type="http://schemas.openxmlformats.org/officeDocument/2006/relationships/image" Target="../media/image317.png"/><Relationship Id="rId23" Type="http://schemas.openxmlformats.org/officeDocument/2006/relationships/image" Target="../media/image324.png"/><Relationship Id="rId28" Type="http://schemas.openxmlformats.org/officeDocument/2006/relationships/image" Target="../media/image329.png"/><Relationship Id="rId10" Type="http://schemas.openxmlformats.org/officeDocument/2006/relationships/image" Target="../media/image313.png"/><Relationship Id="rId19" Type="http://schemas.openxmlformats.org/officeDocument/2006/relationships/image" Target="../media/image320.png"/><Relationship Id="rId31" Type="http://schemas.openxmlformats.org/officeDocument/2006/relationships/image" Target="../media/image332.png"/><Relationship Id="rId4" Type="http://schemas.openxmlformats.org/officeDocument/2006/relationships/image" Target="../media/image208.png"/><Relationship Id="rId9" Type="http://schemas.openxmlformats.org/officeDocument/2006/relationships/image" Target="../media/image312.png"/><Relationship Id="rId14" Type="http://schemas.openxmlformats.org/officeDocument/2006/relationships/image" Target="../media/image12.png"/><Relationship Id="rId22" Type="http://schemas.openxmlformats.org/officeDocument/2006/relationships/image" Target="../media/image323.png"/><Relationship Id="rId27" Type="http://schemas.openxmlformats.org/officeDocument/2006/relationships/image" Target="../media/image328.png"/><Relationship Id="rId30" Type="http://schemas.openxmlformats.org/officeDocument/2006/relationships/image" Target="../media/image3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8.png"/><Relationship Id="rId13" Type="http://schemas.openxmlformats.org/officeDocument/2006/relationships/image" Target="../media/image343.png"/><Relationship Id="rId18" Type="http://schemas.openxmlformats.org/officeDocument/2006/relationships/image" Target="../media/image348.png"/><Relationship Id="rId3" Type="http://schemas.openxmlformats.org/officeDocument/2006/relationships/image" Target="../media/image334.png"/><Relationship Id="rId21" Type="http://schemas.openxmlformats.org/officeDocument/2006/relationships/image" Target="../media/image349.png"/><Relationship Id="rId7" Type="http://schemas.openxmlformats.org/officeDocument/2006/relationships/image" Target="../media/image337.png"/><Relationship Id="rId12" Type="http://schemas.openxmlformats.org/officeDocument/2006/relationships/image" Target="../media/image342.png"/><Relationship Id="rId17" Type="http://schemas.openxmlformats.org/officeDocument/2006/relationships/image" Target="../media/image347.png"/><Relationship Id="rId2" Type="http://schemas.openxmlformats.org/officeDocument/2006/relationships/image" Target="../media/image333.png"/><Relationship Id="rId16" Type="http://schemas.openxmlformats.org/officeDocument/2006/relationships/image" Target="../media/image346.png"/><Relationship Id="rId20" Type="http://schemas.openxmlformats.org/officeDocument/2006/relationships/hyperlink" Target="https://www.sberbank.ru/ru/s_m_business/bankingservice/loc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6.png"/><Relationship Id="rId11" Type="http://schemas.openxmlformats.org/officeDocument/2006/relationships/image" Target="../media/image341.png"/><Relationship Id="rId5" Type="http://schemas.openxmlformats.org/officeDocument/2006/relationships/image" Target="../media/image208.png"/><Relationship Id="rId15" Type="http://schemas.openxmlformats.org/officeDocument/2006/relationships/image" Target="../media/image345.png"/><Relationship Id="rId23" Type="http://schemas.openxmlformats.org/officeDocument/2006/relationships/image" Target="../media/image350.png"/><Relationship Id="rId10" Type="http://schemas.openxmlformats.org/officeDocument/2006/relationships/image" Target="../media/image340.png"/><Relationship Id="rId19" Type="http://schemas.openxmlformats.org/officeDocument/2006/relationships/image" Target="../media/image17.png"/><Relationship Id="rId4" Type="http://schemas.openxmlformats.org/officeDocument/2006/relationships/image" Target="../media/image335.png"/><Relationship Id="rId9" Type="http://schemas.openxmlformats.org/officeDocument/2006/relationships/image" Target="../media/image339.png"/><Relationship Id="rId14" Type="http://schemas.openxmlformats.org/officeDocument/2006/relationships/image" Target="../media/image344.png"/><Relationship Id="rId22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0.png"/><Relationship Id="rId18" Type="http://schemas.openxmlformats.org/officeDocument/2006/relationships/image" Target="../media/image365.png"/><Relationship Id="rId26" Type="http://schemas.openxmlformats.org/officeDocument/2006/relationships/image" Target="../media/image373.png"/><Relationship Id="rId39" Type="http://schemas.openxmlformats.org/officeDocument/2006/relationships/image" Target="../media/image386.png"/><Relationship Id="rId21" Type="http://schemas.openxmlformats.org/officeDocument/2006/relationships/image" Target="../media/image368.png"/><Relationship Id="rId34" Type="http://schemas.openxmlformats.org/officeDocument/2006/relationships/image" Target="../media/image381.png"/><Relationship Id="rId42" Type="http://schemas.openxmlformats.org/officeDocument/2006/relationships/image" Target="../media/image388.png"/><Relationship Id="rId47" Type="http://schemas.openxmlformats.org/officeDocument/2006/relationships/image" Target="../media/image393.png"/><Relationship Id="rId50" Type="http://schemas.openxmlformats.org/officeDocument/2006/relationships/image" Target="../media/image66.png"/><Relationship Id="rId55" Type="http://schemas.openxmlformats.org/officeDocument/2006/relationships/image" Target="../media/image39.png"/><Relationship Id="rId63" Type="http://schemas.openxmlformats.org/officeDocument/2006/relationships/image" Target="../media/image89.png"/><Relationship Id="rId7" Type="http://schemas.openxmlformats.org/officeDocument/2006/relationships/image" Target="../media/image355.png"/><Relationship Id="rId2" Type="http://schemas.openxmlformats.org/officeDocument/2006/relationships/image" Target="../media/image309.png"/><Relationship Id="rId16" Type="http://schemas.openxmlformats.org/officeDocument/2006/relationships/image" Target="../media/image363.png"/><Relationship Id="rId20" Type="http://schemas.openxmlformats.org/officeDocument/2006/relationships/image" Target="../media/image367.png"/><Relationship Id="rId29" Type="http://schemas.openxmlformats.org/officeDocument/2006/relationships/image" Target="../media/image376.png"/><Relationship Id="rId41" Type="http://schemas.openxmlformats.org/officeDocument/2006/relationships/image" Target="../media/image17.png"/><Relationship Id="rId54" Type="http://schemas.openxmlformats.org/officeDocument/2006/relationships/image" Target="../media/image399.png"/><Relationship Id="rId62" Type="http://schemas.openxmlformats.org/officeDocument/2006/relationships/hyperlink" Target="https://www.sberbank.ru/ru/s_m_business/bankingservice/platiqr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4.png"/><Relationship Id="rId11" Type="http://schemas.openxmlformats.org/officeDocument/2006/relationships/image" Target="../media/image358.png"/><Relationship Id="rId24" Type="http://schemas.openxmlformats.org/officeDocument/2006/relationships/image" Target="../media/image371.png"/><Relationship Id="rId32" Type="http://schemas.openxmlformats.org/officeDocument/2006/relationships/image" Target="../media/image379.png"/><Relationship Id="rId37" Type="http://schemas.openxmlformats.org/officeDocument/2006/relationships/image" Target="../media/image384.png"/><Relationship Id="rId40" Type="http://schemas.openxmlformats.org/officeDocument/2006/relationships/image" Target="../media/image387.png"/><Relationship Id="rId45" Type="http://schemas.openxmlformats.org/officeDocument/2006/relationships/image" Target="../media/image391.png"/><Relationship Id="rId53" Type="http://schemas.openxmlformats.org/officeDocument/2006/relationships/image" Target="../media/image398.png"/><Relationship Id="rId58" Type="http://schemas.openxmlformats.org/officeDocument/2006/relationships/image" Target="../media/image401.png"/><Relationship Id="rId5" Type="http://schemas.openxmlformats.org/officeDocument/2006/relationships/image" Target="../media/image353.png"/><Relationship Id="rId15" Type="http://schemas.openxmlformats.org/officeDocument/2006/relationships/image" Target="../media/image362.png"/><Relationship Id="rId23" Type="http://schemas.openxmlformats.org/officeDocument/2006/relationships/image" Target="../media/image370.png"/><Relationship Id="rId28" Type="http://schemas.openxmlformats.org/officeDocument/2006/relationships/image" Target="../media/image375.png"/><Relationship Id="rId36" Type="http://schemas.openxmlformats.org/officeDocument/2006/relationships/image" Target="../media/image383.png"/><Relationship Id="rId49" Type="http://schemas.openxmlformats.org/officeDocument/2006/relationships/image" Target="../media/image395.png"/><Relationship Id="rId57" Type="http://schemas.openxmlformats.org/officeDocument/2006/relationships/image" Target="../media/image38.png"/><Relationship Id="rId61" Type="http://schemas.openxmlformats.org/officeDocument/2006/relationships/image" Target="../media/image404.png"/><Relationship Id="rId10" Type="http://schemas.openxmlformats.org/officeDocument/2006/relationships/image" Target="../media/image357.png"/><Relationship Id="rId19" Type="http://schemas.openxmlformats.org/officeDocument/2006/relationships/image" Target="../media/image366.png"/><Relationship Id="rId31" Type="http://schemas.openxmlformats.org/officeDocument/2006/relationships/image" Target="../media/image378.png"/><Relationship Id="rId44" Type="http://schemas.openxmlformats.org/officeDocument/2006/relationships/image" Target="../media/image390.png"/><Relationship Id="rId52" Type="http://schemas.openxmlformats.org/officeDocument/2006/relationships/image" Target="../media/image397.png"/><Relationship Id="rId60" Type="http://schemas.openxmlformats.org/officeDocument/2006/relationships/image" Target="../media/image403.png"/><Relationship Id="rId4" Type="http://schemas.openxmlformats.org/officeDocument/2006/relationships/image" Target="../media/image352.png"/><Relationship Id="rId9" Type="http://schemas.openxmlformats.org/officeDocument/2006/relationships/image" Target="../media/image356.png"/><Relationship Id="rId14" Type="http://schemas.openxmlformats.org/officeDocument/2006/relationships/image" Target="../media/image361.png"/><Relationship Id="rId22" Type="http://schemas.openxmlformats.org/officeDocument/2006/relationships/image" Target="../media/image369.png"/><Relationship Id="rId27" Type="http://schemas.openxmlformats.org/officeDocument/2006/relationships/image" Target="../media/image374.png"/><Relationship Id="rId30" Type="http://schemas.openxmlformats.org/officeDocument/2006/relationships/image" Target="../media/image377.png"/><Relationship Id="rId35" Type="http://schemas.openxmlformats.org/officeDocument/2006/relationships/image" Target="../media/image382.png"/><Relationship Id="rId43" Type="http://schemas.openxmlformats.org/officeDocument/2006/relationships/image" Target="../media/image389.png"/><Relationship Id="rId48" Type="http://schemas.openxmlformats.org/officeDocument/2006/relationships/image" Target="../media/image394.png"/><Relationship Id="rId56" Type="http://schemas.openxmlformats.org/officeDocument/2006/relationships/image" Target="../media/image400.png"/><Relationship Id="rId8" Type="http://schemas.openxmlformats.org/officeDocument/2006/relationships/image" Target="../media/image16.png"/><Relationship Id="rId51" Type="http://schemas.openxmlformats.org/officeDocument/2006/relationships/image" Target="../media/image396.png"/><Relationship Id="rId3" Type="http://schemas.openxmlformats.org/officeDocument/2006/relationships/image" Target="../media/image351.png"/><Relationship Id="rId12" Type="http://schemas.openxmlformats.org/officeDocument/2006/relationships/image" Target="../media/image359.png"/><Relationship Id="rId17" Type="http://schemas.openxmlformats.org/officeDocument/2006/relationships/image" Target="../media/image364.png"/><Relationship Id="rId25" Type="http://schemas.openxmlformats.org/officeDocument/2006/relationships/image" Target="../media/image372.png"/><Relationship Id="rId33" Type="http://schemas.openxmlformats.org/officeDocument/2006/relationships/image" Target="../media/image380.png"/><Relationship Id="rId38" Type="http://schemas.openxmlformats.org/officeDocument/2006/relationships/image" Target="../media/image385.png"/><Relationship Id="rId46" Type="http://schemas.openxmlformats.org/officeDocument/2006/relationships/image" Target="../media/image392.png"/><Relationship Id="rId59" Type="http://schemas.openxmlformats.org/officeDocument/2006/relationships/image" Target="../media/image4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15.png"/><Relationship Id="rId18" Type="http://schemas.openxmlformats.org/officeDocument/2006/relationships/image" Target="../media/image418.png"/><Relationship Id="rId26" Type="http://schemas.openxmlformats.org/officeDocument/2006/relationships/image" Target="../media/image424.png"/><Relationship Id="rId3" Type="http://schemas.openxmlformats.org/officeDocument/2006/relationships/image" Target="../media/image406.png"/><Relationship Id="rId21" Type="http://schemas.openxmlformats.org/officeDocument/2006/relationships/image" Target="../media/image321.png"/><Relationship Id="rId7" Type="http://schemas.openxmlformats.org/officeDocument/2006/relationships/image" Target="../media/image410.png"/><Relationship Id="rId12" Type="http://schemas.openxmlformats.org/officeDocument/2006/relationships/image" Target="../media/image414.png"/><Relationship Id="rId17" Type="http://schemas.openxmlformats.org/officeDocument/2006/relationships/image" Target="../media/image16.png"/><Relationship Id="rId25" Type="http://schemas.openxmlformats.org/officeDocument/2006/relationships/image" Target="../media/image423.png"/><Relationship Id="rId2" Type="http://schemas.openxmlformats.org/officeDocument/2006/relationships/image" Target="../media/image405.png"/><Relationship Id="rId16" Type="http://schemas.openxmlformats.org/officeDocument/2006/relationships/image" Target="../media/image417.png"/><Relationship Id="rId20" Type="http://schemas.openxmlformats.org/officeDocument/2006/relationships/image" Target="../media/image420.png"/><Relationship Id="rId29" Type="http://schemas.openxmlformats.org/officeDocument/2006/relationships/hyperlink" Target="https://www.sberbank.ru/ru/s_m_business/kassa/ren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9.png"/><Relationship Id="rId11" Type="http://schemas.openxmlformats.org/officeDocument/2006/relationships/image" Target="../media/image413.png"/><Relationship Id="rId24" Type="http://schemas.openxmlformats.org/officeDocument/2006/relationships/image" Target="../media/image422.png"/><Relationship Id="rId5" Type="http://schemas.openxmlformats.org/officeDocument/2006/relationships/image" Target="../media/image408.png"/><Relationship Id="rId15" Type="http://schemas.openxmlformats.org/officeDocument/2006/relationships/image" Target="../media/image416.png"/><Relationship Id="rId23" Type="http://schemas.openxmlformats.org/officeDocument/2006/relationships/image" Target="../media/image327.png"/><Relationship Id="rId28" Type="http://schemas.openxmlformats.org/officeDocument/2006/relationships/image" Target="../media/image17.png"/><Relationship Id="rId10" Type="http://schemas.openxmlformats.org/officeDocument/2006/relationships/image" Target="../media/image313.png"/><Relationship Id="rId19" Type="http://schemas.openxmlformats.org/officeDocument/2006/relationships/image" Target="../media/image419.png"/><Relationship Id="rId4" Type="http://schemas.openxmlformats.org/officeDocument/2006/relationships/image" Target="../media/image407.png"/><Relationship Id="rId9" Type="http://schemas.openxmlformats.org/officeDocument/2006/relationships/image" Target="../media/image412.png"/><Relationship Id="rId14" Type="http://schemas.openxmlformats.org/officeDocument/2006/relationships/image" Target="../media/image12.png"/><Relationship Id="rId22" Type="http://schemas.openxmlformats.org/officeDocument/2006/relationships/image" Target="../media/image421.png"/><Relationship Id="rId27" Type="http://schemas.openxmlformats.org/officeDocument/2006/relationships/image" Target="../media/image425.png"/><Relationship Id="rId30" Type="http://schemas.openxmlformats.org/officeDocument/2006/relationships/image" Target="../media/image8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png"/><Relationship Id="rId13" Type="http://schemas.openxmlformats.org/officeDocument/2006/relationships/image" Target="../media/image437.png"/><Relationship Id="rId18" Type="http://schemas.openxmlformats.org/officeDocument/2006/relationships/image" Target="../media/image442.png"/><Relationship Id="rId26" Type="http://schemas.openxmlformats.org/officeDocument/2006/relationships/image" Target="../media/image450.png"/><Relationship Id="rId39" Type="http://schemas.openxmlformats.org/officeDocument/2006/relationships/image" Target="../media/image463.png"/><Relationship Id="rId3" Type="http://schemas.openxmlformats.org/officeDocument/2006/relationships/image" Target="../media/image427.png"/><Relationship Id="rId21" Type="http://schemas.openxmlformats.org/officeDocument/2006/relationships/image" Target="../media/image445.png"/><Relationship Id="rId34" Type="http://schemas.openxmlformats.org/officeDocument/2006/relationships/image" Target="../media/image458.png"/><Relationship Id="rId42" Type="http://schemas.openxmlformats.org/officeDocument/2006/relationships/image" Target="../media/image466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17" Type="http://schemas.openxmlformats.org/officeDocument/2006/relationships/image" Target="../media/image441.png"/><Relationship Id="rId25" Type="http://schemas.openxmlformats.org/officeDocument/2006/relationships/image" Target="../media/image449.png"/><Relationship Id="rId33" Type="http://schemas.openxmlformats.org/officeDocument/2006/relationships/image" Target="../media/image457.png"/><Relationship Id="rId38" Type="http://schemas.openxmlformats.org/officeDocument/2006/relationships/image" Target="../media/image462.png"/><Relationship Id="rId2" Type="http://schemas.openxmlformats.org/officeDocument/2006/relationships/image" Target="../media/image426.png"/><Relationship Id="rId16" Type="http://schemas.openxmlformats.org/officeDocument/2006/relationships/image" Target="../media/image440.png"/><Relationship Id="rId20" Type="http://schemas.openxmlformats.org/officeDocument/2006/relationships/image" Target="../media/image444.png"/><Relationship Id="rId29" Type="http://schemas.openxmlformats.org/officeDocument/2006/relationships/image" Target="../media/image453.png"/><Relationship Id="rId41" Type="http://schemas.openxmlformats.org/officeDocument/2006/relationships/image" Target="../media/image4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24" Type="http://schemas.openxmlformats.org/officeDocument/2006/relationships/image" Target="../media/image448.png"/><Relationship Id="rId32" Type="http://schemas.openxmlformats.org/officeDocument/2006/relationships/image" Target="../media/image456.png"/><Relationship Id="rId37" Type="http://schemas.openxmlformats.org/officeDocument/2006/relationships/image" Target="../media/image461.png"/><Relationship Id="rId40" Type="http://schemas.openxmlformats.org/officeDocument/2006/relationships/image" Target="../media/image464.png"/><Relationship Id="rId5" Type="http://schemas.openxmlformats.org/officeDocument/2006/relationships/image" Target="../media/image429.png"/><Relationship Id="rId15" Type="http://schemas.openxmlformats.org/officeDocument/2006/relationships/image" Target="../media/image439.png"/><Relationship Id="rId23" Type="http://schemas.openxmlformats.org/officeDocument/2006/relationships/image" Target="../media/image447.png"/><Relationship Id="rId28" Type="http://schemas.openxmlformats.org/officeDocument/2006/relationships/image" Target="../media/image452.png"/><Relationship Id="rId36" Type="http://schemas.openxmlformats.org/officeDocument/2006/relationships/image" Target="../media/image460.png"/><Relationship Id="rId10" Type="http://schemas.openxmlformats.org/officeDocument/2006/relationships/image" Target="../media/image434.png"/><Relationship Id="rId19" Type="http://schemas.openxmlformats.org/officeDocument/2006/relationships/image" Target="../media/image443.png"/><Relationship Id="rId31" Type="http://schemas.openxmlformats.org/officeDocument/2006/relationships/image" Target="../media/image455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8.png"/><Relationship Id="rId22" Type="http://schemas.openxmlformats.org/officeDocument/2006/relationships/image" Target="../media/image446.png"/><Relationship Id="rId27" Type="http://schemas.openxmlformats.org/officeDocument/2006/relationships/image" Target="../media/image451.png"/><Relationship Id="rId30" Type="http://schemas.openxmlformats.org/officeDocument/2006/relationships/image" Target="../media/image454.png"/><Relationship Id="rId35" Type="http://schemas.openxmlformats.org/officeDocument/2006/relationships/image" Target="../media/image45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6" Type="http://schemas.openxmlformats.org/officeDocument/2006/relationships/image" Target="../media/image80.png"/><Relationship Id="rId84" Type="http://schemas.openxmlformats.org/officeDocument/2006/relationships/image" Target="../media/image88.png"/><Relationship Id="rId89" Type="http://schemas.openxmlformats.org/officeDocument/2006/relationships/image" Target="../media/image92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33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87" Type="http://schemas.openxmlformats.org/officeDocument/2006/relationships/image" Target="../media/image90.png"/><Relationship Id="rId5" Type="http://schemas.openxmlformats.org/officeDocument/2006/relationships/image" Target="../media/image9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90" Type="http://schemas.openxmlformats.org/officeDocument/2006/relationships/image" Target="../media/image93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77" Type="http://schemas.openxmlformats.org/officeDocument/2006/relationships/image" Target="../media/image81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80" Type="http://schemas.openxmlformats.org/officeDocument/2006/relationships/image" Target="../media/image84.png"/><Relationship Id="rId85" Type="http://schemas.openxmlformats.org/officeDocument/2006/relationships/hyperlink" Target="https://www.sberbank.ru/ru/s_m_business/open-accounts/nbs" TargetMode="External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91.png"/><Relationship Id="rId91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8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26" Type="http://schemas.openxmlformats.org/officeDocument/2006/relationships/image" Target="../media/image117.png"/><Relationship Id="rId39" Type="http://schemas.openxmlformats.org/officeDocument/2006/relationships/image" Target="../media/image130.png"/><Relationship Id="rId21" Type="http://schemas.openxmlformats.org/officeDocument/2006/relationships/image" Target="../media/image112.png"/><Relationship Id="rId34" Type="http://schemas.openxmlformats.org/officeDocument/2006/relationships/image" Target="../media/image125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41.png"/><Relationship Id="rId55" Type="http://schemas.openxmlformats.org/officeDocument/2006/relationships/image" Target="../media/image146.png"/><Relationship Id="rId63" Type="http://schemas.openxmlformats.org/officeDocument/2006/relationships/image" Target="../media/image154.png"/><Relationship Id="rId68" Type="http://schemas.openxmlformats.org/officeDocument/2006/relationships/image" Target="../media/image159.png"/><Relationship Id="rId76" Type="http://schemas.openxmlformats.org/officeDocument/2006/relationships/image" Target="../media/image167.png"/><Relationship Id="rId84" Type="http://schemas.openxmlformats.org/officeDocument/2006/relationships/image" Target="../media/image175.png"/><Relationship Id="rId89" Type="http://schemas.openxmlformats.org/officeDocument/2006/relationships/image" Target="../media/image180.png"/><Relationship Id="rId7" Type="http://schemas.openxmlformats.org/officeDocument/2006/relationships/image" Target="../media/image98.png"/><Relationship Id="rId71" Type="http://schemas.openxmlformats.org/officeDocument/2006/relationships/image" Target="../media/image162.png"/><Relationship Id="rId92" Type="http://schemas.openxmlformats.org/officeDocument/2006/relationships/image" Target="../media/image182.png"/><Relationship Id="rId2" Type="http://schemas.openxmlformats.org/officeDocument/2006/relationships/image" Target="../media/image6.png"/><Relationship Id="rId16" Type="http://schemas.openxmlformats.org/officeDocument/2006/relationships/image" Target="../media/image107.png"/><Relationship Id="rId29" Type="http://schemas.openxmlformats.org/officeDocument/2006/relationships/image" Target="../media/image120.png"/><Relationship Id="rId11" Type="http://schemas.openxmlformats.org/officeDocument/2006/relationships/image" Target="../media/image102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image" Target="../media/image149.png"/><Relationship Id="rId66" Type="http://schemas.openxmlformats.org/officeDocument/2006/relationships/image" Target="../media/image157.png"/><Relationship Id="rId74" Type="http://schemas.openxmlformats.org/officeDocument/2006/relationships/image" Target="../media/image165.png"/><Relationship Id="rId79" Type="http://schemas.openxmlformats.org/officeDocument/2006/relationships/image" Target="../media/image170.png"/><Relationship Id="rId87" Type="http://schemas.openxmlformats.org/officeDocument/2006/relationships/image" Target="../media/image178.png"/><Relationship Id="rId5" Type="http://schemas.openxmlformats.org/officeDocument/2006/relationships/image" Target="../media/image96.png"/><Relationship Id="rId61" Type="http://schemas.openxmlformats.org/officeDocument/2006/relationships/image" Target="../media/image152.png"/><Relationship Id="rId82" Type="http://schemas.openxmlformats.org/officeDocument/2006/relationships/image" Target="../media/image173.png"/><Relationship Id="rId90" Type="http://schemas.openxmlformats.org/officeDocument/2006/relationships/image" Target="../media/image181.png"/><Relationship Id="rId95" Type="http://schemas.openxmlformats.org/officeDocument/2006/relationships/image" Target="../media/image185.png"/><Relationship Id="rId19" Type="http://schemas.openxmlformats.org/officeDocument/2006/relationships/image" Target="../media/image11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56" Type="http://schemas.openxmlformats.org/officeDocument/2006/relationships/image" Target="../media/image147.png"/><Relationship Id="rId64" Type="http://schemas.openxmlformats.org/officeDocument/2006/relationships/image" Target="../media/image155.png"/><Relationship Id="rId69" Type="http://schemas.openxmlformats.org/officeDocument/2006/relationships/image" Target="../media/image160.png"/><Relationship Id="rId77" Type="http://schemas.openxmlformats.org/officeDocument/2006/relationships/image" Target="../media/image168.png"/><Relationship Id="rId8" Type="http://schemas.openxmlformats.org/officeDocument/2006/relationships/image" Target="../media/image99.png"/><Relationship Id="rId51" Type="http://schemas.openxmlformats.org/officeDocument/2006/relationships/image" Target="../media/image142.png"/><Relationship Id="rId72" Type="http://schemas.openxmlformats.org/officeDocument/2006/relationships/image" Target="../media/image163.png"/><Relationship Id="rId80" Type="http://schemas.openxmlformats.org/officeDocument/2006/relationships/image" Target="../media/image171.png"/><Relationship Id="rId85" Type="http://schemas.openxmlformats.org/officeDocument/2006/relationships/image" Target="../media/image176.png"/><Relationship Id="rId93" Type="http://schemas.openxmlformats.org/officeDocument/2006/relationships/image" Target="../media/image183.png"/><Relationship Id="rId3" Type="http://schemas.openxmlformats.org/officeDocument/2006/relationships/image" Target="../media/image17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Relationship Id="rId46" Type="http://schemas.openxmlformats.org/officeDocument/2006/relationships/image" Target="../media/image137.png"/><Relationship Id="rId59" Type="http://schemas.openxmlformats.org/officeDocument/2006/relationships/image" Target="../media/image150.png"/><Relationship Id="rId67" Type="http://schemas.openxmlformats.org/officeDocument/2006/relationships/image" Target="../media/image158.png"/><Relationship Id="rId20" Type="http://schemas.openxmlformats.org/officeDocument/2006/relationships/image" Target="../media/image111.png"/><Relationship Id="rId41" Type="http://schemas.openxmlformats.org/officeDocument/2006/relationships/image" Target="../media/image132.png"/><Relationship Id="rId54" Type="http://schemas.openxmlformats.org/officeDocument/2006/relationships/image" Target="../media/image145.png"/><Relationship Id="rId62" Type="http://schemas.openxmlformats.org/officeDocument/2006/relationships/image" Target="../media/image153.png"/><Relationship Id="rId70" Type="http://schemas.openxmlformats.org/officeDocument/2006/relationships/image" Target="../media/image161.png"/><Relationship Id="rId75" Type="http://schemas.openxmlformats.org/officeDocument/2006/relationships/image" Target="../media/image166.png"/><Relationship Id="rId83" Type="http://schemas.openxmlformats.org/officeDocument/2006/relationships/image" Target="../media/image174.png"/><Relationship Id="rId88" Type="http://schemas.openxmlformats.org/officeDocument/2006/relationships/image" Target="../media/image179.png"/><Relationship Id="rId91" Type="http://schemas.openxmlformats.org/officeDocument/2006/relationships/image" Target="../media/image89.png"/><Relationship Id="rId96" Type="http://schemas.openxmlformats.org/officeDocument/2006/relationships/image" Target="../media/image1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15" Type="http://schemas.openxmlformats.org/officeDocument/2006/relationships/image" Target="../media/image106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49" Type="http://schemas.openxmlformats.org/officeDocument/2006/relationships/image" Target="../media/image140.png"/><Relationship Id="rId57" Type="http://schemas.openxmlformats.org/officeDocument/2006/relationships/image" Target="../media/image148.png"/><Relationship Id="rId10" Type="http://schemas.openxmlformats.org/officeDocument/2006/relationships/image" Target="../media/image101.png"/><Relationship Id="rId31" Type="http://schemas.openxmlformats.org/officeDocument/2006/relationships/image" Target="../media/image122.png"/><Relationship Id="rId44" Type="http://schemas.openxmlformats.org/officeDocument/2006/relationships/image" Target="../media/image135.png"/><Relationship Id="rId52" Type="http://schemas.openxmlformats.org/officeDocument/2006/relationships/image" Target="../media/image143.png"/><Relationship Id="rId60" Type="http://schemas.openxmlformats.org/officeDocument/2006/relationships/image" Target="../media/image151.png"/><Relationship Id="rId65" Type="http://schemas.openxmlformats.org/officeDocument/2006/relationships/image" Target="../media/image156.png"/><Relationship Id="rId73" Type="http://schemas.openxmlformats.org/officeDocument/2006/relationships/image" Target="../media/image164.png"/><Relationship Id="rId78" Type="http://schemas.openxmlformats.org/officeDocument/2006/relationships/image" Target="../media/image169.png"/><Relationship Id="rId81" Type="http://schemas.openxmlformats.org/officeDocument/2006/relationships/image" Target="../media/image172.png"/><Relationship Id="rId86" Type="http://schemas.openxmlformats.org/officeDocument/2006/relationships/image" Target="../media/image177.png"/><Relationship Id="rId94" Type="http://schemas.openxmlformats.org/officeDocument/2006/relationships/image" Target="../media/image184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8.png"/><Relationship Id="rId7" Type="http://schemas.openxmlformats.org/officeDocument/2006/relationships/image" Target="../media/image15.png"/><Relationship Id="rId12" Type="http://schemas.openxmlformats.org/officeDocument/2006/relationships/image" Target="../media/image191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0.png"/><Relationship Id="rId5" Type="http://schemas.openxmlformats.org/officeDocument/2006/relationships/image" Target="../media/image13.png"/><Relationship Id="rId10" Type="http://schemas.openxmlformats.org/officeDocument/2006/relationships/image" Target="../media/image18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202.png"/><Relationship Id="rId3" Type="http://schemas.openxmlformats.org/officeDocument/2006/relationships/image" Target="../media/image17.png"/><Relationship Id="rId7" Type="http://schemas.openxmlformats.org/officeDocument/2006/relationships/image" Target="../media/image196.png"/><Relationship Id="rId12" Type="http://schemas.openxmlformats.org/officeDocument/2006/relationships/image" Target="../media/image201.png"/><Relationship Id="rId2" Type="http://schemas.openxmlformats.org/officeDocument/2006/relationships/image" Target="../media/image192.png"/><Relationship Id="rId16" Type="http://schemas.openxmlformats.org/officeDocument/2006/relationships/image" Target="../media/image20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5.png"/><Relationship Id="rId11" Type="http://schemas.openxmlformats.org/officeDocument/2006/relationships/image" Target="../media/image200.png"/><Relationship Id="rId5" Type="http://schemas.openxmlformats.org/officeDocument/2006/relationships/image" Target="../media/image194.png"/><Relationship Id="rId15" Type="http://schemas.openxmlformats.org/officeDocument/2006/relationships/image" Target="../media/image204.jpg"/><Relationship Id="rId10" Type="http://schemas.openxmlformats.org/officeDocument/2006/relationships/image" Target="../media/image199.png"/><Relationship Id="rId4" Type="http://schemas.openxmlformats.org/officeDocument/2006/relationships/image" Target="../media/image193.png"/><Relationship Id="rId9" Type="http://schemas.openxmlformats.org/officeDocument/2006/relationships/image" Target="../media/image198.png"/><Relationship Id="rId14" Type="http://schemas.openxmlformats.org/officeDocument/2006/relationships/image" Target="../media/image20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18" Type="http://schemas.openxmlformats.org/officeDocument/2006/relationships/image" Target="../media/image220.png"/><Relationship Id="rId26" Type="http://schemas.openxmlformats.org/officeDocument/2006/relationships/image" Target="../media/image228.png"/><Relationship Id="rId3" Type="http://schemas.openxmlformats.org/officeDocument/2006/relationships/image" Target="../media/image207.png"/><Relationship Id="rId21" Type="http://schemas.openxmlformats.org/officeDocument/2006/relationships/image" Target="../media/image223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17" Type="http://schemas.openxmlformats.org/officeDocument/2006/relationships/image" Target="../media/image219.png"/><Relationship Id="rId25" Type="http://schemas.openxmlformats.org/officeDocument/2006/relationships/image" Target="../media/image227.png"/><Relationship Id="rId2" Type="http://schemas.openxmlformats.org/officeDocument/2006/relationships/image" Target="../media/image206.png"/><Relationship Id="rId16" Type="http://schemas.openxmlformats.org/officeDocument/2006/relationships/image" Target="../media/image195.png"/><Relationship Id="rId20" Type="http://schemas.openxmlformats.org/officeDocument/2006/relationships/image" Target="../media/image222.png"/><Relationship Id="rId29" Type="http://schemas.openxmlformats.org/officeDocument/2006/relationships/image" Target="../media/image2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24" Type="http://schemas.openxmlformats.org/officeDocument/2006/relationships/image" Target="../media/image226.png"/><Relationship Id="rId5" Type="http://schemas.openxmlformats.org/officeDocument/2006/relationships/image" Target="../media/image17.png"/><Relationship Id="rId15" Type="http://schemas.openxmlformats.org/officeDocument/2006/relationships/image" Target="../media/image218.png"/><Relationship Id="rId23" Type="http://schemas.openxmlformats.org/officeDocument/2006/relationships/image" Target="../media/image225.png"/><Relationship Id="rId28" Type="http://schemas.openxmlformats.org/officeDocument/2006/relationships/image" Target="../media/image230.png"/><Relationship Id="rId10" Type="http://schemas.openxmlformats.org/officeDocument/2006/relationships/image" Target="../media/image213.png"/><Relationship Id="rId19" Type="http://schemas.openxmlformats.org/officeDocument/2006/relationships/image" Target="../media/image221.png"/><Relationship Id="rId31" Type="http://schemas.openxmlformats.org/officeDocument/2006/relationships/image" Target="../media/image233.png"/><Relationship Id="rId4" Type="http://schemas.openxmlformats.org/officeDocument/2006/relationships/image" Target="../media/image208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Relationship Id="rId22" Type="http://schemas.openxmlformats.org/officeDocument/2006/relationships/image" Target="../media/image224.png"/><Relationship Id="rId27" Type="http://schemas.openxmlformats.org/officeDocument/2006/relationships/image" Target="../media/image229.png"/><Relationship Id="rId30" Type="http://schemas.openxmlformats.org/officeDocument/2006/relationships/image" Target="../media/image2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7" Type="http://schemas.openxmlformats.org/officeDocument/2006/relationships/image" Target="../media/image17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.png"/><Relationship Id="rId5" Type="http://schemas.openxmlformats.org/officeDocument/2006/relationships/image" Target="../media/image208.png"/><Relationship Id="rId4" Type="http://schemas.openxmlformats.org/officeDocument/2006/relationships/image" Target="../media/image23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9" Type="http://schemas.openxmlformats.org/officeDocument/2006/relationships/image" Target="../media/image272.png"/><Relationship Id="rId21" Type="http://schemas.openxmlformats.org/officeDocument/2006/relationships/image" Target="../media/image254.png"/><Relationship Id="rId34" Type="http://schemas.openxmlformats.org/officeDocument/2006/relationships/image" Target="../media/image267.png"/><Relationship Id="rId42" Type="http://schemas.openxmlformats.org/officeDocument/2006/relationships/image" Target="../media/image275.png"/><Relationship Id="rId47" Type="http://schemas.openxmlformats.org/officeDocument/2006/relationships/image" Target="../media/image280.png"/><Relationship Id="rId50" Type="http://schemas.openxmlformats.org/officeDocument/2006/relationships/image" Target="../media/image283.png"/><Relationship Id="rId55" Type="http://schemas.openxmlformats.org/officeDocument/2006/relationships/image" Target="../media/image288.png"/><Relationship Id="rId63" Type="http://schemas.openxmlformats.org/officeDocument/2006/relationships/image" Target="../media/image296.png"/><Relationship Id="rId7" Type="http://schemas.openxmlformats.org/officeDocument/2006/relationships/image" Target="../media/image240.png"/><Relationship Id="rId2" Type="http://schemas.openxmlformats.org/officeDocument/2006/relationships/image" Target="../media/image206.png"/><Relationship Id="rId16" Type="http://schemas.openxmlformats.org/officeDocument/2006/relationships/image" Target="../media/image249.png"/><Relationship Id="rId20" Type="http://schemas.openxmlformats.org/officeDocument/2006/relationships/image" Target="../media/image253.png"/><Relationship Id="rId29" Type="http://schemas.openxmlformats.org/officeDocument/2006/relationships/image" Target="../media/image262.png"/><Relationship Id="rId41" Type="http://schemas.openxmlformats.org/officeDocument/2006/relationships/image" Target="../media/image274.png"/><Relationship Id="rId54" Type="http://schemas.openxmlformats.org/officeDocument/2006/relationships/image" Target="../media/image287.png"/><Relationship Id="rId62" Type="http://schemas.openxmlformats.org/officeDocument/2006/relationships/image" Target="../media/image2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44.png"/><Relationship Id="rId24" Type="http://schemas.openxmlformats.org/officeDocument/2006/relationships/image" Target="../media/image257.png"/><Relationship Id="rId32" Type="http://schemas.openxmlformats.org/officeDocument/2006/relationships/image" Target="../media/image265.png"/><Relationship Id="rId37" Type="http://schemas.openxmlformats.org/officeDocument/2006/relationships/image" Target="../media/image270.png"/><Relationship Id="rId40" Type="http://schemas.openxmlformats.org/officeDocument/2006/relationships/image" Target="../media/image273.png"/><Relationship Id="rId45" Type="http://schemas.openxmlformats.org/officeDocument/2006/relationships/image" Target="../media/image278.png"/><Relationship Id="rId53" Type="http://schemas.openxmlformats.org/officeDocument/2006/relationships/image" Target="../media/image286.png"/><Relationship Id="rId58" Type="http://schemas.openxmlformats.org/officeDocument/2006/relationships/image" Target="../media/image291.png"/><Relationship Id="rId5" Type="http://schemas.openxmlformats.org/officeDocument/2006/relationships/image" Target="../media/image239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36" Type="http://schemas.openxmlformats.org/officeDocument/2006/relationships/image" Target="../media/image269.png"/><Relationship Id="rId49" Type="http://schemas.openxmlformats.org/officeDocument/2006/relationships/image" Target="../media/image282.png"/><Relationship Id="rId57" Type="http://schemas.openxmlformats.org/officeDocument/2006/relationships/image" Target="../media/image290.png"/><Relationship Id="rId61" Type="http://schemas.openxmlformats.org/officeDocument/2006/relationships/image" Target="../media/image294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31" Type="http://schemas.openxmlformats.org/officeDocument/2006/relationships/image" Target="../media/image264.png"/><Relationship Id="rId44" Type="http://schemas.openxmlformats.org/officeDocument/2006/relationships/image" Target="../media/image277.png"/><Relationship Id="rId52" Type="http://schemas.openxmlformats.org/officeDocument/2006/relationships/image" Target="../media/image285.png"/><Relationship Id="rId60" Type="http://schemas.openxmlformats.org/officeDocument/2006/relationships/image" Target="../media/image293.png"/><Relationship Id="rId4" Type="http://schemas.openxmlformats.org/officeDocument/2006/relationships/image" Target="../media/image208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Relationship Id="rId30" Type="http://schemas.openxmlformats.org/officeDocument/2006/relationships/image" Target="../media/image263.png"/><Relationship Id="rId35" Type="http://schemas.openxmlformats.org/officeDocument/2006/relationships/image" Target="../media/image268.png"/><Relationship Id="rId43" Type="http://schemas.openxmlformats.org/officeDocument/2006/relationships/image" Target="../media/image276.png"/><Relationship Id="rId48" Type="http://schemas.openxmlformats.org/officeDocument/2006/relationships/image" Target="../media/image281.png"/><Relationship Id="rId56" Type="http://schemas.openxmlformats.org/officeDocument/2006/relationships/image" Target="../media/image289.png"/><Relationship Id="rId8" Type="http://schemas.openxmlformats.org/officeDocument/2006/relationships/image" Target="../media/image241.png"/><Relationship Id="rId51" Type="http://schemas.openxmlformats.org/officeDocument/2006/relationships/image" Target="../media/image284.png"/><Relationship Id="rId3" Type="http://schemas.openxmlformats.org/officeDocument/2006/relationships/image" Target="../media/image238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33" Type="http://schemas.openxmlformats.org/officeDocument/2006/relationships/image" Target="../media/image266.png"/><Relationship Id="rId38" Type="http://schemas.openxmlformats.org/officeDocument/2006/relationships/image" Target="../media/image271.png"/><Relationship Id="rId46" Type="http://schemas.openxmlformats.org/officeDocument/2006/relationships/image" Target="../media/image279.png"/><Relationship Id="rId59" Type="http://schemas.openxmlformats.org/officeDocument/2006/relationships/image" Target="../media/image29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3" Type="http://schemas.openxmlformats.org/officeDocument/2006/relationships/image" Target="../media/image298.png"/><Relationship Id="rId7" Type="http://schemas.openxmlformats.org/officeDocument/2006/relationships/image" Target="../media/image301.png"/><Relationship Id="rId12" Type="http://schemas.openxmlformats.org/officeDocument/2006/relationships/image" Target="../media/image306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0.jpg"/><Relationship Id="rId11" Type="http://schemas.openxmlformats.org/officeDocument/2006/relationships/image" Target="../media/image305.png"/><Relationship Id="rId5" Type="http://schemas.openxmlformats.org/officeDocument/2006/relationships/image" Target="../media/image16.png"/><Relationship Id="rId10" Type="http://schemas.openxmlformats.org/officeDocument/2006/relationships/image" Target="../media/image304.png"/><Relationship Id="rId4" Type="http://schemas.openxmlformats.org/officeDocument/2006/relationships/image" Target="../media/image299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99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3329" y="1590736"/>
            <a:ext cx="8363305" cy="83633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1837" y="655896"/>
            <a:ext cx="2727875" cy="90217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40476" y="3096764"/>
            <a:ext cx="9128125" cy="2172970"/>
            <a:chOff x="1540476" y="3096764"/>
            <a:chExt cx="9128125" cy="21729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0476" y="3096764"/>
              <a:ext cx="9128099" cy="12364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0476" y="4032861"/>
              <a:ext cx="4523736" cy="1236402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5082" y="5804325"/>
            <a:ext cx="4425833" cy="4837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36203" y="0"/>
            <a:ext cx="9067896" cy="71142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6772909" cy="6662420"/>
            <a:chOff x="0" y="0"/>
            <a:chExt cx="6772909" cy="6662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772795" cy="6661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0632" y="451085"/>
              <a:ext cx="1506550" cy="49757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348389" y="549616"/>
            <a:ext cx="5274184" cy="21486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107332" y="8446234"/>
            <a:ext cx="2997200" cy="2862580"/>
          </a:xfrm>
          <a:custGeom>
            <a:avLst/>
            <a:gdLst/>
            <a:ahLst/>
            <a:cxnLst/>
            <a:rect l="l" t="t" r="r" b="b"/>
            <a:pathLst>
              <a:path w="2997200" h="2862579">
                <a:moveTo>
                  <a:pt x="2884624" y="0"/>
                </a:moveTo>
                <a:lnTo>
                  <a:pt x="508885" y="0"/>
                </a:lnTo>
                <a:lnTo>
                  <a:pt x="453897" y="1568"/>
                </a:lnTo>
                <a:lnTo>
                  <a:pt x="402054" y="6275"/>
                </a:lnTo>
                <a:lnTo>
                  <a:pt x="353356" y="14120"/>
                </a:lnTo>
                <a:lnTo>
                  <a:pt x="307801" y="25103"/>
                </a:lnTo>
                <a:lnTo>
                  <a:pt x="265391" y="39226"/>
                </a:lnTo>
                <a:lnTo>
                  <a:pt x="226124" y="56488"/>
                </a:lnTo>
                <a:lnTo>
                  <a:pt x="190000" y="76890"/>
                </a:lnTo>
                <a:lnTo>
                  <a:pt x="157020" y="100433"/>
                </a:lnTo>
                <a:lnTo>
                  <a:pt x="127181" y="127116"/>
                </a:lnTo>
                <a:lnTo>
                  <a:pt x="100486" y="156941"/>
                </a:lnTo>
                <a:lnTo>
                  <a:pt x="76931" y="189907"/>
                </a:lnTo>
                <a:lnTo>
                  <a:pt x="56519" y="226015"/>
                </a:lnTo>
                <a:lnTo>
                  <a:pt x="39248" y="265267"/>
                </a:lnTo>
                <a:lnTo>
                  <a:pt x="25118" y="307661"/>
                </a:lnTo>
                <a:lnTo>
                  <a:pt x="14128" y="353198"/>
                </a:lnTo>
                <a:lnTo>
                  <a:pt x="6279" y="401879"/>
                </a:lnTo>
                <a:lnTo>
                  <a:pt x="1569" y="453705"/>
                </a:lnTo>
                <a:lnTo>
                  <a:pt x="0" y="508675"/>
                </a:lnTo>
                <a:lnTo>
                  <a:pt x="0" y="2862317"/>
                </a:lnTo>
                <a:lnTo>
                  <a:pt x="2996767" y="7129"/>
                </a:lnTo>
                <a:lnTo>
                  <a:pt x="2991465" y="6275"/>
                </a:lnTo>
                <a:lnTo>
                  <a:pt x="2939614" y="1568"/>
                </a:lnTo>
                <a:lnTo>
                  <a:pt x="2884624" y="0"/>
                </a:lnTo>
                <a:close/>
              </a:path>
            </a:pathLst>
          </a:custGeom>
          <a:solidFill>
            <a:srgbClr val="0E7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044342" y="9942075"/>
            <a:ext cx="13150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marR="5080" indent="-225425">
              <a:lnSpc>
                <a:spcPct val="100000"/>
              </a:lnSpc>
              <a:spcBef>
                <a:spcPts val="100"/>
              </a:spcBef>
            </a:pP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П</a:t>
            </a:r>
            <a:r>
              <a:rPr sz="165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о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дробно</a:t>
            </a:r>
            <a:r>
              <a:rPr sz="16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сти </a:t>
            </a:r>
            <a:r>
              <a:rPr sz="165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на</a:t>
            </a:r>
            <a:r>
              <a:rPr sz="165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"/>
              </a:rPr>
              <a:t>сайте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95771" y="9357201"/>
            <a:ext cx="418416" cy="41967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644766" y="3629523"/>
            <a:ext cx="15243810" cy="1790700"/>
            <a:chOff x="1644766" y="3629523"/>
            <a:chExt cx="15243810" cy="179070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4766" y="3629523"/>
              <a:ext cx="2696252" cy="9675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6367" y="3629523"/>
              <a:ext cx="2353645" cy="9675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43789" y="3629523"/>
              <a:ext cx="761442" cy="9675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4510" y="3629523"/>
              <a:ext cx="3080220" cy="9675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58246" y="3629523"/>
              <a:ext cx="1754082" cy="9675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68775" y="3629523"/>
              <a:ext cx="2256999" cy="9675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74375" y="3629523"/>
              <a:ext cx="1177974" cy="9675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755706" y="3629523"/>
              <a:ext cx="1941616" cy="9675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09062" y="3629523"/>
              <a:ext cx="995152" cy="9675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72498" y="3629523"/>
              <a:ext cx="915993" cy="9675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44766" y="4452283"/>
              <a:ext cx="2663060" cy="967761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644766" y="5994058"/>
            <a:ext cx="9752330" cy="367030"/>
            <a:chOff x="1644766" y="5994058"/>
            <a:chExt cx="9752330" cy="367030"/>
          </a:xfrm>
        </p:grpSpPr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44766" y="5994058"/>
              <a:ext cx="6346508" cy="3668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828557" y="5994058"/>
              <a:ext cx="512654" cy="3668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72840" y="5994058"/>
              <a:ext cx="1379643" cy="3668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99190" y="5994058"/>
              <a:ext cx="489199" cy="3668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766090" y="5994058"/>
              <a:ext cx="1630630" cy="36689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44766" y="6486608"/>
            <a:ext cx="8382634" cy="367030"/>
            <a:chOff x="1644766" y="6486608"/>
            <a:chExt cx="8382634" cy="367030"/>
          </a:xfrm>
        </p:grpSpPr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44766" y="6486608"/>
              <a:ext cx="4093069" cy="3668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74071" y="6486608"/>
              <a:ext cx="512654" cy="3668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918353" y="6486608"/>
              <a:ext cx="1817850" cy="3668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84795" y="6486608"/>
              <a:ext cx="390145" cy="36689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44892" y="6486608"/>
              <a:ext cx="2182341" cy="36689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44557" y="9858338"/>
            <a:ext cx="8522335" cy="328295"/>
            <a:chOff x="1644557" y="9858338"/>
            <a:chExt cx="8522335" cy="328295"/>
          </a:xfrm>
        </p:grpSpPr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44557" y="9858338"/>
              <a:ext cx="7894942" cy="3279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387567" y="9858338"/>
              <a:ext cx="462394" cy="32794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695411" y="9858338"/>
              <a:ext cx="314126" cy="3279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852474" y="9858338"/>
              <a:ext cx="314126" cy="3279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" y="0"/>
            <a:ext cx="15078710" cy="8377555"/>
            <a:chOff x="-6" y="0"/>
            <a:chExt cx="15078710" cy="8377555"/>
          </a:xfrm>
        </p:grpSpPr>
        <p:sp>
          <p:nvSpPr>
            <p:cNvPr id="3" name="object 3"/>
            <p:cNvSpPr/>
            <p:nvPr/>
          </p:nvSpPr>
          <p:spPr>
            <a:xfrm>
              <a:off x="0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078075" cy="83767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232" y="1706817"/>
              <a:ext cx="10973173" cy="9677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6232" y="2530080"/>
              <a:ext cx="4289188" cy="9675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0632" y="451085"/>
              <a:ext cx="1506550" cy="497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4557" y="5570615"/>
              <a:ext cx="1679320" cy="32292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31857" y="6224387"/>
            <a:ext cx="6667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latin typeface="Cambria Math"/>
                <a:cs typeface="Cambria Math"/>
              </a:rPr>
              <a:t>⦁</a:t>
            </a:r>
            <a:endParaRPr sz="750">
              <a:latin typeface="Cambria Math"/>
              <a:cs typeface="Cambria Math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64445" y="5570615"/>
            <a:ext cx="10626090" cy="1917064"/>
            <a:chOff x="1864445" y="5570615"/>
            <a:chExt cx="10626090" cy="1917064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4445" y="6125258"/>
              <a:ext cx="4522165" cy="2626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445" y="6377816"/>
              <a:ext cx="2296265" cy="262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64445" y="6872628"/>
              <a:ext cx="4362589" cy="2628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64445" y="7224910"/>
              <a:ext cx="1770312" cy="262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08357" y="5570615"/>
              <a:ext cx="1365508" cy="322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8246" y="6125258"/>
              <a:ext cx="4762053" cy="2626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728246" y="6377816"/>
              <a:ext cx="1982766" cy="26260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631857" y="6972009"/>
            <a:ext cx="6667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latin typeface="Cambria Math"/>
                <a:cs typeface="Cambria Math"/>
              </a:rPr>
              <a:t>⦁</a:t>
            </a:r>
            <a:endParaRPr sz="75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95657" y="6224387"/>
            <a:ext cx="66675" cy="1390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5" dirty="0">
                <a:latin typeface="Cambria Math"/>
                <a:cs typeface="Cambria Math"/>
              </a:rPr>
              <a:t>⦁</a:t>
            </a:r>
            <a:endParaRPr sz="750">
              <a:latin typeface="Cambria Math"/>
              <a:cs typeface="Cambria Math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44557" y="9239090"/>
            <a:ext cx="10509250" cy="302895"/>
            <a:chOff x="1644557" y="9239090"/>
            <a:chExt cx="10509250" cy="302895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44557" y="9239090"/>
              <a:ext cx="8011902" cy="3028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10704" y="9239090"/>
              <a:ext cx="228684" cy="3028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25047" y="9239090"/>
              <a:ext cx="2528195" cy="30281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2007562" y="9209573"/>
            <a:ext cx="266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5" dirty="0">
                <a:solidFill>
                  <a:srgbClr val="5E5E5E"/>
                </a:solidFill>
                <a:latin typeface="Tahoma"/>
                <a:cs typeface="Tahoma"/>
              </a:rPr>
              <a:t> 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2261511" y="9239090"/>
            <a:ext cx="3673396" cy="30281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44557" y="9643643"/>
            <a:ext cx="3049226" cy="30306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631857" y="9965425"/>
            <a:ext cx="635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5" dirty="0">
                <a:latin typeface="Microsoft Sans Serif"/>
                <a:cs typeface="Microsoft Sans Serif"/>
              </a:rPr>
              <a:t>.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348389" y="549616"/>
            <a:ext cx="6755765" cy="10759440"/>
            <a:chOff x="13348389" y="549616"/>
            <a:chExt cx="6755765" cy="10759440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348389" y="549616"/>
              <a:ext cx="5274184" cy="21486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107332" y="8446234"/>
              <a:ext cx="2997200" cy="2862580"/>
            </a:xfrm>
            <a:custGeom>
              <a:avLst/>
              <a:gdLst/>
              <a:ahLst/>
              <a:cxnLst/>
              <a:rect l="l" t="t" r="r" b="b"/>
              <a:pathLst>
                <a:path w="2997200" h="2862579">
                  <a:moveTo>
                    <a:pt x="2884624" y="0"/>
                  </a:moveTo>
                  <a:lnTo>
                    <a:pt x="508885" y="0"/>
                  </a:lnTo>
                  <a:lnTo>
                    <a:pt x="453897" y="1568"/>
                  </a:lnTo>
                  <a:lnTo>
                    <a:pt x="402054" y="6275"/>
                  </a:lnTo>
                  <a:lnTo>
                    <a:pt x="353356" y="14120"/>
                  </a:lnTo>
                  <a:lnTo>
                    <a:pt x="307801" y="25103"/>
                  </a:lnTo>
                  <a:lnTo>
                    <a:pt x="265391" y="39226"/>
                  </a:lnTo>
                  <a:lnTo>
                    <a:pt x="226124" y="56488"/>
                  </a:lnTo>
                  <a:lnTo>
                    <a:pt x="190000" y="76890"/>
                  </a:lnTo>
                  <a:lnTo>
                    <a:pt x="157020" y="100433"/>
                  </a:lnTo>
                  <a:lnTo>
                    <a:pt x="127181" y="127116"/>
                  </a:lnTo>
                  <a:lnTo>
                    <a:pt x="100486" y="156941"/>
                  </a:lnTo>
                  <a:lnTo>
                    <a:pt x="76931" y="189907"/>
                  </a:lnTo>
                  <a:lnTo>
                    <a:pt x="56519" y="226015"/>
                  </a:lnTo>
                  <a:lnTo>
                    <a:pt x="39248" y="265267"/>
                  </a:lnTo>
                  <a:lnTo>
                    <a:pt x="25118" y="307661"/>
                  </a:lnTo>
                  <a:lnTo>
                    <a:pt x="14128" y="353198"/>
                  </a:lnTo>
                  <a:lnTo>
                    <a:pt x="6279" y="401879"/>
                  </a:lnTo>
                  <a:lnTo>
                    <a:pt x="1569" y="453705"/>
                  </a:lnTo>
                  <a:lnTo>
                    <a:pt x="0" y="508675"/>
                  </a:lnTo>
                  <a:lnTo>
                    <a:pt x="0" y="2862317"/>
                  </a:lnTo>
                  <a:lnTo>
                    <a:pt x="2996767" y="7129"/>
                  </a:lnTo>
                  <a:lnTo>
                    <a:pt x="2991465" y="6275"/>
                  </a:lnTo>
                  <a:lnTo>
                    <a:pt x="2939614" y="1568"/>
                  </a:lnTo>
                  <a:lnTo>
                    <a:pt x="2884624" y="0"/>
                  </a:lnTo>
                  <a:close/>
                </a:path>
              </a:pathLst>
            </a:custGeom>
            <a:solidFill>
              <a:srgbClr val="0E7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8044342" y="9942075"/>
            <a:ext cx="13150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marR="5080" indent="-225425">
              <a:lnSpc>
                <a:spcPct val="100000"/>
              </a:lnSpc>
              <a:spcBef>
                <a:spcPts val="100"/>
              </a:spcBef>
            </a:pP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0"/>
              </a:rPr>
              <a:t>П</a:t>
            </a:r>
            <a:r>
              <a:rPr sz="165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0"/>
              </a:rPr>
              <a:t>о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0"/>
              </a:rPr>
              <a:t>дробно</a:t>
            </a:r>
            <a:r>
              <a:rPr sz="16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0"/>
              </a:rPr>
              <a:t>сти </a:t>
            </a:r>
            <a:r>
              <a:rPr sz="165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0"/>
              </a:rPr>
              <a:t>на</a:t>
            </a:r>
            <a:r>
              <a:rPr sz="165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0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0"/>
              </a:rPr>
              <a:t>сайте</a:t>
            </a:r>
            <a:endParaRPr sz="165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44976" y="894632"/>
            <a:ext cx="17269460" cy="8882380"/>
            <a:chOff x="1644976" y="894632"/>
            <a:chExt cx="17269460" cy="8882380"/>
          </a:xfrm>
        </p:grpSpPr>
        <p:pic>
          <p:nvPicPr>
            <p:cNvPr id="33" name="object 3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44976" y="4554834"/>
              <a:ext cx="5485801" cy="43098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8495772" y="9357201"/>
              <a:ext cx="418416" cy="4196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61061" y="894632"/>
              <a:ext cx="8300480" cy="82992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0632" y="0"/>
            <a:ext cx="18533745" cy="7114540"/>
            <a:chOff x="1570632" y="0"/>
            <a:chExt cx="18533745" cy="7114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6203" y="0"/>
              <a:ext cx="9067896" cy="71142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232" y="1706817"/>
              <a:ext cx="10938410" cy="967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6232" y="2530080"/>
              <a:ext cx="1340063" cy="9675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4367" y="2530080"/>
              <a:ext cx="1735863" cy="9675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1923" y="2530080"/>
              <a:ext cx="643331" cy="9675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3588" y="2530080"/>
              <a:ext cx="2159620" cy="9675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0632" y="575479"/>
              <a:ext cx="1506550" cy="24878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44976" y="8428643"/>
            <a:ext cx="3145035" cy="32292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644976" y="9049881"/>
            <a:ext cx="4607560" cy="262890"/>
            <a:chOff x="1644976" y="9049881"/>
            <a:chExt cx="4607560" cy="262890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4976" y="9049881"/>
              <a:ext cx="532758" cy="262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06113" y="9049881"/>
              <a:ext cx="881020" cy="2626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21900" y="9049881"/>
              <a:ext cx="851701" cy="2626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13499" y="9049881"/>
              <a:ext cx="1190853" cy="2626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46868" y="9049881"/>
              <a:ext cx="487524" cy="2626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12511" y="9049881"/>
              <a:ext cx="1039664" cy="26260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44976" y="9401703"/>
            <a:ext cx="4840605" cy="262890"/>
            <a:chOff x="1644976" y="9401703"/>
            <a:chExt cx="4840605" cy="262890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44976" y="9401703"/>
              <a:ext cx="1274620" cy="2626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51222" y="9401703"/>
              <a:ext cx="273290" cy="2626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33729" y="9401703"/>
              <a:ext cx="1465086" cy="2626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425938" y="9401703"/>
              <a:ext cx="743349" cy="2626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06964" y="9401703"/>
              <a:ext cx="521031" cy="2626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60563" y="9401703"/>
              <a:ext cx="924788" cy="26260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44976" y="9753524"/>
            <a:ext cx="1042669" cy="262890"/>
            <a:chOff x="1644976" y="9753524"/>
            <a:chExt cx="1042669" cy="262890"/>
          </a:xfrm>
        </p:grpSpPr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44976" y="9753524"/>
              <a:ext cx="615688" cy="262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97838" y="9753524"/>
              <a:ext cx="489199" cy="26260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44976" y="5443918"/>
            <a:ext cx="2684780" cy="323215"/>
            <a:chOff x="1644976" y="5443918"/>
            <a:chExt cx="2684780" cy="323215"/>
          </a:xfrm>
        </p:grpSpPr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44976" y="5443918"/>
              <a:ext cx="1366974" cy="322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924413" y="5443918"/>
              <a:ext cx="407108" cy="3229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59900" y="5443918"/>
              <a:ext cx="218632" cy="3229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69216" y="5443918"/>
              <a:ext cx="173397" cy="32292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55915" y="5443918"/>
              <a:ext cx="467420" cy="32292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831611" y="5443918"/>
              <a:ext cx="447316" cy="32292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55269" y="5443918"/>
              <a:ext cx="273918" cy="322922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644976" y="6065155"/>
            <a:ext cx="3897629" cy="262890"/>
            <a:chOff x="1644976" y="6065155"/>
            <a:chExt cx="3897629" cy="262890"/>
          </a:xfrm>
        </p:grpSpPr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44976" y="6065155"/>
              <a:ext cx="2680023" cy="26260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08563" y="6065155"/>
              <a:ext cx="1333781" cy="262609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7509405" y="5443918"/>
            <a:ext cx="2724150" cy="323215"/>
            <a:chOff x="7509405" y="5443918"/>
            <a:chExt cx="2724150" cy="323215"/>
          </a:xfrm>
        </p:grpSpPr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09405" y="5443918"/>
              <a:ext cx="1983290" cy="32292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05473" y="5443918"/>
              <a:ext cx="459881" cy="3229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702008" y="5443918"/>
              <a:ext cx="311613" cy="3229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921897" y="5443918"/>
              <a:ext cx="311613" cy="322922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7509405" y="6065155"/>
            <a:ext cx="4930775" cy="262890"/>
            <a:chOff x="7509405" y="6065155"/>
            <a:chExt cx="4930775" cy="262890"/>
          </a:xfrm>
        </p:grpSpPr>
        <p:pic>
          <p:nvPicPr>
            <p:cNvPr id="45" name="object 4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509405" y="6065155"/>
              <a:ext cx="3792764" cy="2626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246464" y="6065155"/>
              <a:ext cx="1193680" cy="26260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7509405" y="6416977"/>
            <a:ext cx="2416810" cy="262890"/>
            <a:chOff x="7509405" y="6416977"/>
            <a:chExt cx="2416810" cy="262890"/>
          </a:xfrm>
        </p:grpSpPr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09405" y="6416977"/>
              <a:ext cx="337371" cy="2626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797145" y="6416977"/>
              <a:ext cx="2128626" cy="262609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3348389" y="549616"/>
            <a:ext cx="5274184" cy="21486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509405" y="8428643"/>
            <a:ext cx="3117182" cy="322922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7509405" y="9049881"/>
            <a:ext cx="4497070" cy="262890"/>
            <a:chOff x="7509405" y="9049881"/>
            <a:chExt cx="4497070" cy="262890"/>
          </a:xfrm>
        </p:grpSpPr>
        <p:pic>
          <p:nvPicPr>
            <p:cNvPr id="53" name="object 5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09405" y="9049881"/>
              <a:ext cx="982169" cy="26260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412833" y="9049881"/>
              <a:ext cx="1555868" cy="26260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908075" y="9049881"/>
              <a:ext cx="1156614" cy="26260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996419" y="9049881"/>
              <a:ext cx="938191" cy="26260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800583" y="9049881"/>
              <a:ext cx="205438" cy="262609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7509405" y="9401703"/>
            <a:ext cx="4665345" cy="262890"/>
            <a:chOff x="7509405" y="9401703"/>
            <a:chExt cx="4665345" cy="262890"/>
          </a:xfrm>
        </p:grpSpPr>
        <p:pic>
          <p:nvPicPr>
            <p:cNvPr id="59" name="object 5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09405" y="9401703"/>
              <a:ext cx="1198706" cy="26260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35234" y="9401703"/>
              <a:ext cx="521031" cy="26260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88833" y="9401703"/>
              <a:ext cx="1424982" cy="26260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442090" y="9401703"/>
              <a:ext cx="366899" cy="26260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688575" y="9401703"/>
              <a:ext cx="746364" cy="26260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1370858" y="9401703"/>
              <a:ext cx="803661" cy="262609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7509405" y="9753524"/>
            <a:ext cx="3733165" cy="262890"/>
            <a:chOff x="7509405" y="9753524"/>
            <a:chExt cx="3733165" cy="262890"/>
          </a:xfrm>
        </p:grpSpPr>
        <p:pic>
          <p:nvPicPr>
            <p:cNvPr id="66" name="object 6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09405" y="9753524"/>
              <a:ext cx="1063004" cy="26260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513353" y="9753524"/>
              <a:ext cx="876622" cy="26260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325056" y="9753524"/>
              <a:ext cx="292137" cy="26260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519815" y="9753524"/>
              <a:ext cx="804792" cy="26260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269949" y="9753524"/>
              <a:ext cx="972462" cy="262609"/>
            </a:xfrm>
            <a:prstGeom prst="rect">
              <a:avLst/>
            </a:prstGeom>
          </p:spPr>
        </p:pic>
      </p:grpSp>
      <p:pic>
        <p:nvPicPr>
          <p:cNvPr id="71" name="object 7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7476604" y="4390625"/>
            <a:ext cx="586003" cy="586003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434747" y="7532696"/>
            <a:ext cx="669717" cy="48135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581097" y="4422018"/>
            <a:ext cx="586003" cy="586003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85740" y="7480374"/>
            <a:ext cx="439502" cy="586003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7107332" y="8446234"/>
            <a:ext cx="2997200" cy="2862580"/>
          </a:xfrm>
          <a:custGeom>
            <a:avLst/>
            <a:gdLst/>
            <a:ahLst/>
            <a:cxnLst/>
            <a:rect l="l" t="t" r="r" b="b"/>
            <a:pathLst>
              <a:path w="2997200" h="2862579">
                <a:moveTo>
                  <a:pt x="2884624" y="0"/>
                </a:moveTo>
                <a:lnTo>
                  <a:pt x="508885" y="0"/>
                </a:lnTo>
                <a:lnTo>
                  <a:pt x="453897" y="1568"/>
                </a:lnTo>
                <a:lnTo>
                  <a:pt x="402054" y="6275"/>
                </a:lnTo>
                <a:lnTo>
                  <a:pt x="353356" y="14120"/>
                </a:lnTo>
                <a:lnTo>
                  <a:pt x="307801" y="25103"/>
                </a:lnTo>
                <a:lnTo>
                  <a:pt x="265391" y="39226"/>
                </a:lnTo>
                <a:lnTo>
                  <a:pt x="226124" y="56488"/>
                </a:lnTo>
                <a:lnTo>
                  <a:pt x="190000" y="76890"/>
                </a:lnTo>
                <a:lnTo>
                  <a:pt x="157020" y="100433"/>
                </a:lnTo>
                <a:lnTo>
                  <a:pt x="127181" y="127116"/>
                </a:lnTo>
                <a:lnTo>
                  <a:pt x="100486" y="156941"/>
                </a:lnTo>
                <a:lnTo>
                  <a:pt x="76931" y="189907"/>
                </a:lnTo>
                <a:lnTo>
                  <a:pt x="56519" y="226015"/>
                </a:lnTo>
                <a:lnTo>
                  <a:pt x="39248" y="265267"/>
                </a:lnTo>
                <a:lnTo>
                  <a:pt x="25118" y="307661"/>
                </a:lnTo>
                <a:lnTo>
                  <a:pt x="14128" y="353198"/>
                </a:lnTo>
                <a:lnTo>
                  <a:pt x="6279" y="401879"/>
                </a:lnTo>
                <a:lnTo>
                  <a:pt x="1569" y="453705"/>
                </a:lnTo>
                <a:lnTo>
                  <a:pt x="0" y="508675"/>
                </a:lnTo>
                <a:lnTo>
                  <a:pt x="0" y="2862317"/>
                </a:lnTo>
                <a:lnTo>
                  <a:pt x="2996767" y="7129"/>
                </a:lnTo>
                <a:lnTo>
                  <a:pt x="2991465" y="6275"/>
                </a:lnTo>
                <a:lnTo>
                  <a:pt x="2939614" y="1568"/>
                </a:lnTo>
                <a:lnTo>
                  <a:pt x="2884624" y="0"/>
                </a:lnTo>
                <a:close/>
              </a:path>
            </a:pathLst>
          </a:custGeom>
          <a:solidFill>
            <a:srgbClr val="0E7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8044342" y="9942075"/>
            <a:ext cx="13150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marR="5080" indent="-225425">
              <a:lnSpc>
                <a:spcPct val="100000"/>
              </a:lnSpc>
              <a:spcBef>
                <a:spcPts val="100"/>
              </a:spcBef>
            </a:pP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2"/>
              </a:rPr>
              <a:t>П</a:t>
            </a:r>
            <a:r>
              <a:rPr sz="165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2"/>
              </a:rPr>
              <a:t>о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2"/>
              </a:rPr>
              <a:t>дробно</a:t>
            </a:r>
            <a:r>
              <a:rPr sz="16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2"/>
              </a:rPr>
              <a:t>сти </a:t>
            </a:r>
            <a:r>
              <a:rPr sz="165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2"/>
              </a:rPr>
              <a:t>на</a:t>
            </a:r>
            <a:r>
              <a:rPr sz="165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2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62"/>
              </a:rPr>
              <a:t>сайте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77" name="object 77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8495771" y="9357201"/>
            <a:ext cx="418416" cy="419673"/>
          </a:xfrm>
          <a:prstGeom prst="rect">
            <a:avLst/>
          </a:prstGeom>
        </p:spPr>
      </p:pic>
      <p:sp>
        <p:nvSpPr>
          <p:cNvPr id="78" name="object 78"/>
          <p:cNvSpPr txBox="1"/>
          <p:nvPr/>
        </p:nvSpPr>
        <p:spPr>
          <a:xfrm>
            <a:off x="353194" y="10838236"/>
            <a:ext cx="4763770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35" dirty="0">
                <a:latin typeface="Microsoft Sans Serif"/>
                <a:cs typeface="Microsoft Sans Serif"/>
              </a:rPr>
              <a:t>Для</a:t>
            </a:r>
            <a:r>
              <a:rPr sz="1150" spc="10" dirty="0">
                <a:latin typeface="Microsoft Sans Serif"/>
                <a:cs typeface="Microsoft Sans Serif"/>
              </a:rPr>
              <a:t> </a:t>
            </a:r>
            <a:r>
              <a:rPr sz="1150" spc="-5" dirty="0">
                <a:latin typeface="Microsoft Sans Serif"/>
                <a:cs typeface="Microsoft Sans Serif"/>
              </a:rPr>
              <a:t>отрасли</a:t>
            </a:r>
            <a:r>
              <a:rPr sz="1150" spc="-15" dirty="0">
                <a:latin typeface="Microsoft Sans Serif"/>
                <a:cs typeface="Microsoft Sans Serif"/>
              </a:rPr>
              <a:t> </a:t>
            </a:r>
            <a:r>
              <a:rPr sz="1150" spc="-5" dirty="0">
                <a:latin typeface="Microsoft Sans Serif"/>
                <a:cs typeface="Microsoft Sans Serif"/>
              </a:rPr>
              <a:t>«аренда</a:t>
            </a:r>
            <a:r>
              <a:rPr sz="1150" spc="-1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недвижимости»</a:t>
            </a:r>
            <a:r>
              <a:rPr sz="1150" spc="5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с</a:t>
            </a:r>
            <a:r>
              <a:rPr sz="1150" spc="5" dirty="0">
                <a:latin typeface="Microsoft Sans Serif"/>
                <a:cs typeface="Microsoft Sans Serif"/>
              </a:rPr>
              <a:t> </a:t>
            </a:r>
            <a:r>
              <a:rPr sz="1150" spc="-10" dirty="0">
                <a:latin typeface="Microsoft Sans Serif"/>
                <a:cs typeface="Microsoft Sans Serif"/>
              </a:rPr>
              <a:t>оборотом </a:t>
            </a:r>
            <a:r>
              <a:rPr sz="1150" spc="-5" dirty="0">
                <a:latin typeface="Microsoft Sans Serif"/>
                <a:cs typeface="Microsoft Sans Serif"/>
              </a:rPr>
              <a:t>более</a:t>
            </a:r>
            <a:r>
              <a:rPr sz="1150" spc="-10" dirty="0">
                <a:latin typeface="Microsoft Sans Serif"/>
                <a:cs typeface="Microsoft Sans Serif"/>
              </a:rPr>
              <a:t> </a:t>
            </a:r>
            <a:r>
              <a:rPr sz="1150" dirty="0">
                <a:latin typeface="Microsoft Sans Serif"/>
                <a:cs typeface="Microsoft Sans Serif"/>
              </a:rPr>
              <a:t>300</a:t>
            </a:r>
            <a:r>
              <a:rPr sz="1150" spc="15" dirty="0">
                <a:latin typeface="Microsoft Sans Serif"/>
                <a:cs typeface="Microsoft Sans Serif"/>
              </a:rPr>
              <a:t> </a:t>
            </a:r>
            <a:r>
              <a:rPr sz="1150" spc="-5" dirty="0">
                <a:latin typeface="Microsoft Sans Serif"/>
                <a:cs typeface="Microsoft Sans Serif"/>
              </a:rPr>
              <a:t>тыс/мес.</a:t>
            </a:r>
            <a:endParaRPr sz="11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066281"/>
            <a:ext cx="11486561" cy="72422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46232" y="1706817"/>
            <a:ext cx="11097895" cy="1791335"/>
            <a:chOff x="1646232" y="1706817"/>
            <a:chExt cx="11097895" cy="1791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232" y="1706817"/>
              <a:ext cx="3203357" cy="967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88027" y="1706817"/>
              <a:ext cx="2591962" cy="9677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43977" y="1706817"/>
              <a:ext cx="761442" cy="967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24698" y="1706817"/>
              <a:ext cx="3125664" cy="9677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97281" y="1706817"/>
              <a:ext cx="1508121" cy="9677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03841" y="1706817"/>
              <a:ext cx="1340063" cy="9677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6232" y="2530080"/>
              <a:ext cx="3072890" cy="9675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6198" y="2530080"/>
              <a:ext cx="761442" cy="9675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6920" y="2530080"/>
              <a:ext cx="1757433" cy="9675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69753" y="2530080"/>
              <a:ext cx="2788501" cy="9675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59837" y="2530080"/>
              <a:ext cx="865104" cy="9675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36574" y="2530080"/>
              <a:ext cx="1177974" cy="9675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17905" y="2530080"/>
              <a:ext cx="995152" cy="9675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981341" y="2530080"/>
              <a:ext cx="934840" cy="96750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44557" y="9334794"/>
            <a:ext cx="12413758" cy="32794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44557" y="9774571"/>
            <a:ext cx="10311518" cy="32794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1644557" y="4074326"/>
            <a:ext cx="11043285" cy="367030"/>
            <a:chOff x="1644557" y="4074326"/>
            <a:chExt cx="11043285" cy="367030"/>
          </a:xfrm>
        </p:grpSpPr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44557" y="4074326"/>
              <a:ext cx="6258971" cy="3668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38822" y="4074326"/>
              <a:ext cx="513157" cy="3668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83314" y="4074326"/>
              <a:ext cx="393914" cy="3668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45924" y="4074326"/>
              <a:ext cx="390145" cy="3668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06020" y="4074326"/>
              <a:ext cx="4081341" cy="366899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644557" y="4566876"/>
            <a:ext cx="10527665" cy="367030"/>
            <a:chOff x="1644557" y="4566876"/>
            <a:chExt cx="10527665" cy="367030"/>
          </a:xfrm>
        </p:grpSpPr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44557" y="4566876"/>
              <a:ext cx="4459235" cy="3668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44531" y="4566876"/>
              <a:ext cx="390145" cy="36689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04627" y="4566876"/>
              <a:ext cx="5967357" cy="366899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44557" y="5059427"/>
            <a:ext cx="4786765" cy="3668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348389" y="549616"/>
            <a:ext cx="5274184" cy="21486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17107332" y="8446234"/>
            <a:ext cx="2997200" cy="2862580"/>
          </a:xfrm>
          <a:custGeom>
            <a:avLst/>
            <a:gdLst/>
            <a:ahLst/>
            <a:cxnLst/>
            <a:rect l="l" t="t" r="r" b="b"/>
            <a:pathLst>
              <a:path w="2997200" h="2862579">
                <a:moveTo>
                  <a:pt x="2884624" y="0"/>
                </a:moveTo>
                <a:lnTo>
                  <a:pt x="508885" y="0"/>
                </a:lnTo>
                <a:lnTo>
                  <a:pt x="453897" y="1568"/>
                </a:lnTo>
                <a:lnTo>
                  <a:pt x="402054" y="6275"/>
                </a:lnTo>
                <a:lnTo>
                  <a:pt x="353356" y="14120"/>
                </a:lnTo>
                <a:lnTo>
                  <a:pt x="307801" y="25103"/>
                </a:lnTo>
                <a:lnTo>
                  <a:pt x="265391" y="39226"/>
                </a:lnTo>
                <a:lnTo>
                  <a:pt x="226124" y="56488"/>
                </a:lnTo>
                <a:lnTo>
                  <a:pt x="190000" y="76890"/>
                </a:lnTo>
                <a:lnTo>
                  <a:pt x="157020" y="100433"/>
                </a:lnTo>
                <a:lnTo>
                  <a:pt x="127181" y="127116"/>
                </a:lnTo>
                <a:lnTo>
                  <a:pt x="100486" y="156941"/>
                </a:lnTo>
                <a:lnTo>
                  <a:pt x="76931" y="189907"/>
                </a:lnTo>
                <a:lnTo>
                  <a:pt x="56519" y="226015"/>
                </a:lnTo>
                <a:lnTo>
                  <a:pt x="39248" y="265267"/>
                </a:lnTo>
                <a:lnTo>
                  <a:pt x="25118" y="307661"/>
                </a:lnTo>
                <a:lnTo>
                  <a:pt x="14128" y="353198"/>
                </a:lnTo>
                <a:lnTo>
                  <a:pt x="6279" y="401879"/>
                </a:lnTo>
                <a:lnTo>
                  <a:pt x="1569" y="453705"/>
                </a:lnTo>
                <a:lnTo>
                  <a:pt x="0" y="508675"/>
                </a:lnTo>
                <a:lnTo>
                  <a:pt x="0" y="2862317"/>
                </a:lnTo>
                <a:lnTo>
                  <a:pt x="2996767" y="7129"/>
                </a:lnTo>
                <a:lnTo>
                  <a:pt x="2991465" y="6275"/>
                </a:lnTo>
                <a:lnTo>
                  <a:pt x="2939614" y="1568"/>
                </a:lnTo>
                <a:lnTo>
                  <a:pt x="2884624" y="0"/>
                </a:lnTo>
                <a:close/>
              </a:path>
            </a:pathLst>
          </a:custGeom>
          <a:solidFill>
            <a:srgbClr val="0E7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8044342" y="9942075"/>
            <a:ext cx="13150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marR="5080" indent="-225425">
              <a:lnSpc>
                <a:spcPct val="100000"/>
              </a:lnSpc>
              <a:spcBef>
                <a:spcPts val="100"/>
              </a:spcBef>
            </a:pP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9"/>
              </a:rPr>
              <a:t>П</a:t>
            </a:r>
            <a:r>
              <a:rPr sz="165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9"/>
              </a:rPr>
              <a:t>о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9"/>
              </a:rPr>
              <a:t>дробно</a:t>
            </a:r>
            <a:r>
              <a:rPr sz="16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9"/>
              </a:rPr>
              <a:t>сти </a:t>
            </a:r>
            <a:r>
              <a:rPr sz="165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9"/>
              </a:rPr>
              <a:t>на</a:t>
            </a:r>
            <a:r>
              <a:rPr sz="165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9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29"/>
              </a:rPr>
              <a:t>сайте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35" name="object 3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8495771" y="9357201"/>
            <a:ext cx="418416" cy="4196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" y="0"/>
            <a:ext cx="20104735" cy="11309350"/>
            <a:chOff x="-6" y="0"/>
            <a:chExt cx="20104735" cy="11309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28"/>
              <a:ext cx="1270" cy="0"/>
            </a:xfrm>
            <a:custGeom>
              <a:avLst/>
              <a:gdLst/>
              <a:ahLst/>
              <a:cxnLst/>
              <a:rect l="l" t="t" r="r" b="b"/>
              <a:pathLst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  <a:path w="1270">
                  <a:moveTo>
                    <a:pt x="0" y="0"/>
                  </a:moveTo>
                  <a:lnTo>
                    <a:pt x="1256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216115" cy="102669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6494" y="926254"/>
              <a:ext cx="11447714" cy="9675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6494" y="1740470"/>
              <a:ext cx="11330754" cy="9675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6494" y="2563230"/>
              <a:ext cx="3357279" cy="9677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84827" y="7946669"/>
              <a:ext cx="3909409" cy="322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84827" y="9165165"/>
              <a:ext cx="4754514" cy="2098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044163" y="9165165"/>
              <a:ext cx="155806" cy="2098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84827" y="9406414"/>
              <a:ext cx="4982047" cy="2098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384827" y="9647664"/>
              <a:ext cx="4630120" cy="2098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384827" y="9888913"/>
              <a:ext cx="3175819" cy="20983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09404" y="7946669"/>
              <a:ext cx="3469527" cy="3229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09404" y="9217520"/>
              <a:ext cx="4892940" cy="2098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09404" y="9458769"/>
              <a:ext cx="5034925" cy="2098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09404" y="9700018"/>
              <a:ext cx="3288172" cy="20983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06166" y="9700018"/>
              <a:ext cx="155806" cy="20983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84069" y="9700018"/>
              <a:ext cx="1732198" cy="2098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09404" y="9941268"/>
              <a:ext cx="5076285" cy="2098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09404" y="10182475"/>
              <a:ext cx="5110420" cy="2098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6494" y="7946669"/>
              <a:ext cx="4871474" cy="3229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6494" y="9217520"/>
              <a:ext cx="3843443" cy="20983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36494" y="9458769"/>
              <a:ext cx="4560908" cy="2098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36494" y="9700018"/>
              <a:ext cx="4643104" cy="2098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6494" y="9941268"/>
              <a:ext cx="3702714" cy="2098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36494" y="10182475"/>
              <a:ext cx="5219631" cy="2098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36494" y="10423724"/>
              <a:ext cx="3405760" cy="2098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36494" y="6048297"/>
              <a:ext cx="673487" cy="6986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73238" y="6048297"/>
              <a:ext cx="464907" cy="6986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05691" y="6048297"/>
              <a:ext cx="1346974" cy="69861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15923" y="6048297"/>
              <a:ext cx="464907" cy="6986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48376" y="6048297"/>
              <a:ext cx="1523827" cy="6986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667397" y="6048297"/>
              <a:ext cx="409621" cy="6986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72207" y="6048297"/>
              <a:ext cx="1150959" cy="69861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09404" y="6048297"/>
              <a:ext cx="1466971" cy="69861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09404" y="8402466"/>
              <a:ext cx="3151422" cy="28773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636494" y="8402466"/>
              <a:ext cx="3151631" cy="28773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384827" y="8402466"/>
              <a:ext cx="3151631" cy="28773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36494" y="5556061"/>
              <a:ext cx="1614401" cy="29527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509404" y="5556061"/>
              <a:ext cx="1682461" cy="295278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12725" y="7380089"/>
              <a:ext cx="16880205" cy="0"/>
            </a:xfrm>
            <a:custGeom>
              <a:avLst/>
              <a:gdLst/>
              <a:ahLst/>
              <a:cxnLst/>
              <a:rect l="l" t="t" r="r" b="b"/>
              <a:pathLst>
                <a:path w="16880205">
                  <a:moveTo>
                    <a:pt x="0" y="0"/>
                  </a:moveTo>
                  <a:lnTo>
                    <a:pt x="16879904" y="0"/>
                  </a:lnTo>
                </a:path>
              </a:pathLst>
            </a:custGeom>
            <a:ln w="213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380325" y="6427029"/>
              <a:ext cx="1182058" cy="26386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380325" y="5574908"/>
              <a:ext cx="4137779" cy="295278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7383628" y="5550900"/>
            <a:ext cx="255904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10" dirty="0">
                <a:solidFill>
                  <a:srgbClr val="FFFFFF"/>
                </a:solidFill>
                <a:latin typeface="Tahoma"/>
                <a:cs typeface="Tahoma"/>
              </a:rPr>
              <a:t> 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3380325" y="5574908"/>
            <a:ext cx="4813300" cy="599440"/>
            <a:chOff x="13380325" y="5574908"/>
            <a:chExt cx="4813300" cy="599440"/>
          </a:xfrm>
        </p:grpSpPr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7626269" y="5574908"/>
              <a:ext cx="567312" cy="29527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3380325" y="5878983"/>
              <a:ext cx="2072292" cy="295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95567"/>
            <a:ext cx="11385140" cy="74129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46232" y="1706817"/>
            <a:ext cx="10746105" cy="1791335"/>
            <a:chOff x="1646232" y="1706817"/>
            <a:chExt cx="10746105" cy="17913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232" y="1706817"/>
              <a:ext cx="2184750" cy="967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8791" y="1706817"/>
              <a:ext cx="920265" cy="9677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5001" y="1706817"/>
              <a:ext cx="3506699" cy="9677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08357" y="1706817"/>
              <a:ext cx="1754082" cy="9677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18677" y="1706817"/>
              <a:ext cx="3373509" cy="9677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6232" y="2530080"/>
              <a:ext cx="1177974" cy="9675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7564" y="2530080"/>
              <a:ext cx="934840" cy="9675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90999" y="2530080"/>
              <a:ext cx="995152" cy="9675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4748" y="2530080"/>
              <a:ext cx="3712033" cy="967509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348389" y="549616"/>
            <a:ext cx="5274184" cy="2148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5606" y="4838805"/>
            <a:ext cx="376951" cy="37695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73965" y="4890070"/>
            <a:ext cx="4221337" cy="32317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161265" y="5229653"/>
            <a:ext cx="2768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spc="25" dirty="0">
                <a:solidFill>
                  <a:srgbClr val="0E7D8B"/>
                </a:solidFill>
                <a:latin typeface="Tahoma"/>
                <a:cs typeface="Tahoma"/>
              </a:rPr>
              <a:t> </a:t>
            </a:r>
            <a:endParaRPr sz="195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425266" y="5254918"/>
            <a:ext cx="859790" cy="323215"/>
            <a:chOff x="2425266" y="5254918"/>
            <a:chExt cx="859790" cy="323215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25266" y="5254918"/>
              <a:ext cx="657404" cy="3229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73103" y="5254918"/>
              <a:ext cx="311613" cy="32292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173965" y="5827676"/>
            <a:ext cx="4400284" cy="26260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73965" y="6179497"/>
            <a:ext cx="3629208" cy="26260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173965" y="6531319"/>
            <a:ext cx="4328559" cy="26260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173965" y="6883141"/>
            <a:ext cx="2554477" cy="26260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34747" y="7963736"/>
            <a:ext cx="376951" cy="37695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8043629" y="7992112"/>
            <a:ext cx="3308985" cy="323215"/>
            <a:chOff x="8043629" y="7992112"/>
            <a:chExt cx="3308985" cy="323215"/>
          </a:xfrm>
        </p:grpSpPr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043629" y="7992112"/>
              <a:ext cx="996660" cy="32292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939518" y="7992112"/>
              <a:ext cx="586369" cy="32292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43377" y="7992112"/>
              <a:ext cx="1124363" cy="3229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492559" y="7992112"/>
              <a:ext cx="394291" cy="32292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19565" y="7992112"/>
              <a:ext cx="331717" cy="32292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40710" y="7992112"/>
              <a:ext cx="311613" cy="32292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8043629" y="8592198"/>
            <a:ext cx="2781300" cy="262890"/>
            <a:chOff x="8043629" y="8592198"/>
            <a:chExt cx="2781300" cy="262890"/>
          </a:xfrm>
        </p:grpSpPr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43629" y="8592198"/>
              <a:ext cx="834110" cy="26260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20150" y="8592198"/>
              <a:ext cx="1566758" cy="26260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325444" y="8592198"/>
              <a:ext cx="499251" cy="26260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8043629" y="8944020"/>
            <a:ext cx="3471545" cy="262890"/>
            <a:chOff x="8043629" y="8944020"/>
            <a:chExt cx="3471545" cy="262890"/>
          </a:xfrm>
        </p:grpSpPr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43629" y="8944020"/>
              <a:ext cx="2029152" cy="2626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005035" y="8944020"/>
              <a:ext cx="388260" cy="26260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324188" y="8944020"/>
              <a:ext cx="1190539" cy="262609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8043629" y="9295842"/>
            <a:ext cx="3553460" cy="262890"/>
            <a:chOff x="8043629" y="9295842"/>
            <a:chExt cx="3553460" cy="262890"/>
          </a:xfrm>
        </p:grpSpPr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43629" y="9295842"/>
              <a:ext cx="1149284" cy="26260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124224" y="9295842"/>
              <a:ext cx="972179" cy="26260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036448" y="9295842"/>
              <a:ext cx="292137" cy="26260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231206" y="9295842"/>
              <a:ext cx="464069" cy="2626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641141" y="9295842"/>
              <a:ext cx="955782" cy="262609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8043629" y="9647664"/>
            <a:ext cx="2546985" cy="262890"/>
            <a:chOff x="8043629" y="9647664"/>
            <a:chExt cx="2546985" cy="262890"/>
          </a:xfrm>
        </p:grpSpPr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43629" y="9647664"/>
              <a:ext cx="1149284" cy="2626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65168" y="9647664"/>
              <a:ext cx="201669" cy="26260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199614" y="9647664"/>
              <a:ext cx="1390428" cy="26260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10510016" y="9631195"/>
            <a:ext cx="23558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353435"/>
                </a:solidFill>
                <a:latin typeface="Tahoma"/>
                <a:cs typeface="Tahoma"/>
              </a:rPr>
              <a:t> 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732866" y="9647664"/>
            <a:ext cx="292137" cy="262609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8043629" y="9999528"/>
            <a:ext cx="3481070" cy="262890"/>
            <a:chOff x="8043629" y="9999528"/>
            <a:chExt cx="3481070" cy="262890"/>
          </a:xfrm>
        </p:grpSpPr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043629" y="9999528"/>
              <a:ext cx="1591469" cy="26260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562745" y="9999528"/>
              <a:ext cx="861963" cy="26260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361883" y="9999528"/>
              <a:ext cx="890109" cy="26260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185208" y="9999528"/>
              <a:ext cx="339256" cy="262609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8043629" y="10351349"/>
            <a:ext cx="2870835" cy="262890"/>
            <a:chOff x="8043629" y="10351349"/>
            <a:chExt cx="2870835" cy="262890"/>
          </a:xfrm>
        </p:grpSpPr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043629" y="10351349"/>
              <a:ext cx="805169" cy="26260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777428" y="10351349"/>
              <a:ext cx="1227187" cy="26260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942210" y="10351349"/>
              <a:ext cx="972179" cy="262609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3337657" y="4866291"/>
            <a:ext cx="321979" cy="321979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13919367" y="4890070"/>
            <a:ext cx="4740910" cy="688340"/>
            <a:chOff x="13919367" y="4890070"/>
            <a:chExt cx="4740910" cy="688340"/>
          </a:xfrm>
        </p:grpSpPr>
        <p:pic>
          <p:nvPicPr>
            <p:cNvPr id="64" name="object 6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919367" y="4890070"/>
              <a:ext cx="1105620" cy="32317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866982" y="4890070"/>
              <a:ext cx="213606" cy="32317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973785" y="4890070"/>
              <a:ext cx="3686379" cy="32317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919367" y="5254918"/>
              <a:ext cx="3238330" cy="322922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7028173" y="5254918"/>
              <a:ext cx="331717" cy="322922"/>
            </a:xfrm>
            <a:prstGeom prst="rect">
              <a:avLst/>
            </a:prstGeom>
          </p:spPr>
        </p:pic>
      </p:grpSp>
      <p:pic>
        <p:nvPicPr>
          <p:cNvPr id="69" name="object 6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3919367" y="5827676"/>
            <a:ext cx="4048358" cy="26260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3919367" y="6179497"/>
            <a:ext cx="4044903" cy="262609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3919367" y="6531319"/>
            <a:ext cx="3934958" cy="262609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3919367" y="6883141"/>
            <a:ext cx="4205735" cy="262609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3919367" y="7234963"/>
            <a:ext cx="948054" cy="26260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65606" y="7963736"/>
            <a:ext cx="376951" cy="376951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2173965" y="7992112"/>
            <a:ext cx="3336925" cy="323215"/>
            <a:chOff x="2173965" y="7992112"/>
            <a:chExt cx="3336925" cy="323215"/>
          </a:xfrm>
        </p:grpSpPr>
        <p:pic>
          <p:nvPicPr>
            <p:cNvPr id="76" name="object 76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173965" y="7992112"/>
              <a:ext cx="3156134" cy="322922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98689" y="7992112"/>
              <a:ext cx="311613" cy="322922"/>
            </a:xfrm>
            <a:prstGeom prst="rect">
              <a:avLst/>
            </a:prstGeom>
          </p:spPr>
        </p:pic>
      </p:grpSp>
      <p:pic>
        <p:nvPicPr>
          <p:cNvPr id="78" name="object 78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166949" y="8592198"/>
            <a:ext cx="4349710" cy="262609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166949" y="8944020"/>
            <a:ext cx="3542509" cy="262609"/>
          </a:xfrm>
          <a:prstGeom prst="rect">
            <a:avLst/>
          </a:prstGeom>
        </p:spPr>
      </p:pic>
      <p:sp>
        <p:nvSpPr>
          <p:cNvPr id="80" name="object 80"/>
          <p:cNvSpPr txBox="1"/>
          <p:nvPr/>
        </p:nvSpPr>
        <p:spPr>
          <a:xfrm>
            <a:off x="5586082" y="8927551"/>
            <a:ext cx="23558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353435"/>
                </a:solidFill>
                <a:latin typeface="Tahoma"/>
                <a:cs typeface="Tahoma"/>
              </a:rPr>
              <a:t> 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81" name="object 81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5808619" y="8944020"/>
            <a:ext cx="258212" cy="262609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2166949" y="9295842"/>
            <a:ext cx="3834129" cy="262890"/>
            <a:chOff x="2166949" y="9295842"/>
            <a:chExt cx="3834129" cy="262890"/>
          </a:xfrm>
        </p:grpSpPr>
        <p:pic>
          <p:nvPicPr>
            <p:cNvPr id="83" name="object 8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166949" y="9295842"/>
              <a:ext cx="1396816" cy="26260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447329" y="9295842"/>
              <a:ext cx="366899" cy="26260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3693604" y="9295842"/>
              <a:ext cx="2306945" cy="262609"/>
            </a:xfrm>
            <a:prstGeom prst="rect">
              <a:avLst/>
            </a:prstGeom>
          </p:spPr>
        </p:pic>
      </p:grpSp>
      <p:pic>
        <p:nvPicPr>
          <p:cNvPr id="86" name="object 86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166949" y="9647664"/>
            <a:ext cx="1481734" cy="262609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34747" y="4838805"/>
            <a:ext cx="376951" cy="376951"/>
          </a:xfrm>
          <a:prstGeom prst="rect">
            <a:avLst/>
          </a:prstGeom>
        </p:spPr>
      </p:pic>
      <p:grpSp>
        <p:nvGrpSpPr>
          <p:cNvPr id="88" name="object 88"/>
          <p:cNvGrpSpPr/>
          <p:nvPr/>
        </p:nvGrpSpPr>
        <p:grpSpPr>
          <a:xfrm>
            <a:off x="8043629" y="4890070"/>
            <a:ext cx="4137660" cy="688340"/>
            <a:chOff x="8043629" y="4890070"/>
            <a:chExt cx="4137660" cy="688340"/>
          </a:xfrm>
        </p:grpSpPr>
        <p:pic>
          <p:nvPicPr>
            <p:cNvPr id="89" name="object 8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043629" y="4890070"/>
              <a:ext cx="4137360" cy="32317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043629" y="5254918"/>
              <a:ext cx="306587" cy="32292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262261" y="5254918"/>
              <a:ext cx="2873106" cy="322922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010554" y="5254918"/>
              <a:ext cx="311613" cy="322922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8043629" y="5827676"/>
            <a:ext cx="4699635" cy="262890"/>
            <a:chOff x="8043629" y="5827676"/>
            <a:chExt cx="4699635" cy="262890"/>
          </a:xfrm>
        </p:grpSpPr>
        <p:pic>
          <p:nvPicPr>
            <p:cNvPr id="94" name="object 94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8043629" y="5827676"/>
              <a:ext cx="744856" cy="26260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724655" y="5827676"/>
              <a:ext cx="1281217" cy="262609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9948492" y="5827676"/>
              <a:ext cx="241249" cy="26260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0131942" y="5827676"/>
              <a:ext cx="1219125" cy="26260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229186" y="5827676"/>
              <a:ext cx="1513671" cy="262609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8043629" y="6179497"/>
            <a:ext cx="4392930" cy="262890"/>
            <a:chOff x="8043629" y="6179497"/>
            <a:chExt cx="4392930" cy="262890"/>
          </a:xfrm>
        </p:grpSpPr>
        <p:pic>
          <p:nvPicPr>
            <p:cNvPr id="100" name="object 10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043629" y="6179497"/>
              <a:ext cx="664377" cy="262609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575131" y="6179497"/>
              <a:ext cx="263866" cy="262609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769889" y="6179497"/>
              <a:ext cx="910433" cy="26260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9566514" y="6179497"/>
              <a:ext cx="203554" cy="26260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9702217" y="6179497"/>
              <a:ext cx="1325718" cy="26260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0966576" y="6179497"/>
              <a:ext cx="1469379" cy="262609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8043629" y="6531319"/>
            <a:ext cx="4104640" cy="262890"/>
            <a:chOff x="8043629" y="6531319"/>
            <a:chExt cx="4104640" cy="262890"/>
          </a:xfrm>
        </p:grpSpPr>
        <p:pic>
          <p:nvPicPr>
            <p:cNvPr id="107" name="object 10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043629" y="6531319"/>
              <a:ext cx="995152" cy="26260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973443" y="6531319"/>
              <a:ext cx="339256" cy="26260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261183" y="6531319"/>
              <a:ext cx="761442" cy="26260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95719" y="6531319"/>
              <a:ext cx="800645" cy="26260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623236" y="6531319"/>
              <a:ext cx="1524560" cy="262609"/>
            </a:xfrm>
            <a:prstGeom prst="rect">
              <a:avLst/>
            </a:prstGeom>
          </p:spPr>
        </p:pic>
      </p:grpSp>
      <p:sp>
        <p:nvSpPr>
          <p:cNvPr id="112" name="object 112"/>
          <p:cNvSpPr txBox="1"/>
          <p:nvPr/>
        </p:nvSpPr>
        <p:spPr>
          <a:xfrm>
            <a:off x="12068398" y="6514849"/>
            <a:ext cx="235585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353435"/>
                </a:solidFill>
                <a:latin typeface="Tahoma"/>
                <a:cs typeface="Tahoma"/>
              </a:rPr>
              <a:t> </a:t>
            </a:r>
            <a:endParaRPr sz="1650">
              <a:latin typeface="Tahoma"/>
              <a:cs typeface="Tahoma"/>
            </a:endParaRPr>
          </a:p>
        </p:txBody>
      </p:sp>
      <p:pic>
        <p:nvPicPr>
          <p:cNvPr id="113" name="object 113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2290935" y="6531319"/>
            <a:ext cx="221145" cy="262609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8043629" y="6883141"/>
            <a:ext cx="1700890" cy="262609"/>
          </a:xfrm>
          <a:prstGeom prst="rect">
            <a:avLst/>
          </a:prstGeom>
        </p:spPr>
      </p:pic>
      <p:sp>
        <p:nvSpPr>
          <p:cNvPr id="115" name="object 115"/>
          <p:cNvSpPr/>
          <p:nvPr/>
        </p:nvSpPr>
        <p:spPr>
          <a:xfrm>
            <a:off x="17107332" y="8446234"/>
            <a:ext cx="2997200" cy="2862580"/>
          </a:xfrm>
          <a:custGeom>
            <a:avLst/>
            <a:gdLst/>
            <a:ahLst/>
            <a:cxnLst/>
            <a:rect l="l" t="t" r="r" b="b"/>
            <a:pathLst>
              <a:path w="2997200" h="2862579">
                <a:moveTo>
                  <a:pt x="2884624" y="0"/>
                </a:moveTo>
                <a:lnTo>
                  <a:pt x="508885" y="0"/>
                </a:lnTo>
                <a:lnTo>
                  <a:pt x="453897" y="1568"/>
                </a:lnTo>
                <a:lnTo>
                  <a:pt x="402054" y="6275"/>
                </a:lnTo>
                <a:lnTo>
                  <a:pt x="353356" y="14120"/>
                </a:lnTo>
                <a:lnTo>
                  <a:pt x="307801" y="25103"/>
                </a:lnTo>
                <a:lnTo>
                  <a:pt x="265391" y="39226"/>
                </a:lnTo>
                <a:lnTo>
                  <a:pt x="226124" y="56488"/>
                </a:lnTo>
                <a:lnTo>
                  <a:pt x="190000" y="76890"/>
                </a:lnTo>
                <a:lnTo>
                  <a:pt x="157020" y="100433"/>
                </a:lnTo>
                <a:lnTo>
                  <a:pt x="127181" y="127116"/>
                </a:lnTo>
                <a:lnTo>
                  <a:pt x="100486" y="156941"/>
                </a:lnTo>
                <a:lnTo>
                  <a:pt x="76931" y="189907"/>
                </a:lnTo>
                <a:lnTo>
                  <a:pt x="56519" y="226015"/>
                </a:lnTo>
                <a:lnTo>
                  <a:pt x="39248" y="265267"/>
                </a:lnTo>
                <a:lnTo>
                  <a:pt x="25118" y="307661"/>
                </a:lnTo>
                <a:lnTo>
                  <a:pt x="14128" y="353198"/>
                </a:lnTo>
                <a:lnTo>
                  <a:pt x="6279" y="401879"/>
                </a:lnTo>
                <a:lnTo>
                  <a:pt x="1569" y="453705"/>
                </a:lnTo>
                <a:lnTo>
                  <a:pt x="0" y="508675"/>
                </a:lnTo>
                <a:lnTo>
                  <a:pt x="0" y="2862317"/>
                </a:lnTo>
                <a:lnTo>
                  <a:pt x="2996767" y="7129"/>
                </a:lnTo>
                <a:lnTo>
                  <a:pt x="2991465" y="6275"/>
                </a:lnTo>
                <a:lnTo>
                  <a:pt x="2939614" y="1568"/>
                </a:lnTo>
                <a:lnTo>
                  <a:pt x="2884624" y="0"/>
                </a:lnTo>
                <a:close/>
              </a:path>
            </a:pathLst>
          </a:custGeom>
          <a:solidFill>
            <a:srgbClr val="0E7D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8044342" y="9942075"/>
            <a:ext cx="131508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490" marR="5080" indent="-225425">
              <a:lnSpc>
                <a:spcPct val="100000"/>
              </a:lnSpc>
              <a:spcBef>
                <a:spcPts val="100"/>
              </a:spcBef>
            </a:pP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85"/>
              </a:rPr>
              <a:t>П</a:t>
            </a:r>
            <a:r>
              <a:rPr sz="165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85"/>
              </a:rPr>
              <a:t>о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85"/>
              </a:rPr>
              <a:t>дробно</a:t>
            </a:r>
            <a:r>
              <a:rPr sz="16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85"/>
              </a:rPr>
              <a:t>сти </a:t>
            </a:r>
            <a:r>
              <a:rPr sz="1650" dirty="0">
                <a:solidFill>
                  <a:srgbClr val="0000FF"/>
                </a:solidFill>
                <a:latin typeface="Microsoft Sans Serif"/>
                <a:cs typeface="Microsoft Sans Serif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85"/>
              </a:rPr>
              <a:t>на</a:t>
            </a:r>
            <a:r>
              <a:rPr sz="165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85"/>
              </a:rPr>
              <a:t> </a:t>
            </a:r>
            <a:r>
              <a:rPr sz="16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icrosoft Sans Serif"/>
                <a:cs typeface="Microsoft Sans Serif"/>
                <a:hlinkClick r:id="rId85"/>
              </a:rPr>
              <a:t>сайте</a:t>
            </a:r>
            <a:endParaRPr sz="1650">
              <a:latin typeface="Microsoft Sans Serif"/>
              <a:cs typeface="Microsoft Sans Serif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12482133" y="8456496"/>
            <a:ext cx="6432550" cy="1320800"/>
            <a:chOff x="12482133" y="8456496"/>
            <a:chExt cx="6432550" cy="1320800"/>
          </a:xfrm>
        </p:grpSpPr>
        <p:pic>
          <p:nvPicPr>
            <p:cNvPr id="118" name="object 118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8495772" y="9357201"/>
              <a:ext cx="418416" cy="41967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2482133" y="8456496"/>
              <a:ext cx="4584677" cy="262609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2482133" y="8808317"/>
              <a:ext cx="4487612" cy="26260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6857497" y="8808317"/>
              <a:ext cx="196014" cy="26260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2482133" y="9160139"/>
              <a:ext cx="4513056" cy="262609"/>
            </a:xfrm>
            <a:prstGeom prst="rect">
              <a:avLst/>
            </a:prstGeom>
          </p:spPr>
        </p:pic>
      </p:grpSp>
      <p:grpSp>
        <p:nvGrpSpPr>
          <p:cNvPr id="123" name="object 123"/>
          <p:cNvGrpSpPr/>
          <p:nvPr/>
        </p:nvGrpSpPr>
        <p:grpSpPr>
          <a:xfrm>
            <a:off x="12870184" y="7913748"/>
            <a:ext cx="3071495" cy="325755"/>
            <a:chOff x="12870184" y="7913748"/>
            <a:chExt cx="3071495" cy="325755"/>
          </a:xfrm>
        </p:grpSpPr>
        <p:pic>
          <p:nvPicPr>
            <p:cNvPr id="124" name="object 12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2870184" y="7916261"/>
              <a:ext cx="2290820" cy="32317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081844" y="7916261"/>
              <a:ext cx="393914" cy="32317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408536" y="7915005"/>
              <a:ext cx="331717" cy="32317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629681" y="7913748"/>
              <a:ext cx="311613" cy="3231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95567"/>
            <a:ext cx="11385140" cy="741298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48389" y="549616"/>
            <a:ext cx="5274184" cy="2148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6966" y="2191870"/>
            <a:ext cx="2218152" cy="32292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38427" y="2191870"/>
            <a:ext cx="2255520" cy="323215"/>
            <a:chOff x="6938427" y="2191870"/>
            <a:chExt cx="2255520" cy="32321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8427" y="2191870"/>
              <a:ext cx="1558067" cy="322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4770" y="2191870"/>
              <a:ext cx="789085" cy="322922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698971" y="2041089"/>
            <a:ext cx="1558290" cy="624840"/>
            <a:chOff x="9698971" y="2041089"/>
            <a:chExt cx="1558290" cy="6248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98971" y="2041089"/>
              <a:ext cx="1558067" cy="3229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98971" y="2342651"/>
              <a:ext cx="1539324" cy="32292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459516" y="1890309"/>
            <a:ext cx="1746885" cy="926465"/>
            <a:chOff x="12459516" y="1890309"/>
            <a:chExt cx="1746885" cy="92646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59516" y="1890309"/>
              <a:ext cx="1558067" cy="3229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459516" y="2191870"/>
              <a:ext cx="1746334" cy="3229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59516" y="2493432"/>
              <a:ext cx="1661415" cy="32292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316966" y="3186290"/>
            <a:ext cx="2156460" cy="462915"/>
            <a:chOff x="3316966" y="3186290"/>
            <a:chExt cx="2156460" cy="46291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16966" y="3186290"/>
              <a:ext cx="1583512" cy="23622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16966" y="3412461"/>
              <a:ext cx="2156164" cy="236223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938427" y="3073204"/>
            <a:ext cx="1847850" cy="688975"/>
            <a:chOff x="6938427" y="3073204"/>
            <a:chExt cx="1847850" cy="688975"/>
          </a:xfrm>
        </p:grpSpPr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38427" y="3073204"/>
              <a:ext cx="645341" cy="2362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76212" y="3073204"/>
              <a:ext cx="228684" cy="2362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0554" y="3073204"/>
              <a:ext cx="878831" cy="23622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38427" y="3299375"/>
              <a:ext cx="1474928" cy="23622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2049" y="3299375"/>
              <a:ext cx="424070" cy="23622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38427" y="3525547"/>
              <a:ext cx="397055" cy="2362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36955" y="3525547"/>
              <a:ext cx="597091" cy="236223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9698971" y="3073204"/>
            <a:ext cx="1847850" cy="688975"/>
            <a:chOff x="9698971" y="3073204"/>
            <a:chExt cx="1847850" cy="688975"/>
          </a:xfrm>
        </p:grpSpPr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698971" y="3073204"/>
              <a:ext cx="1530424" cy="23622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98971" y="3299375"/>
              <a:ext cx="1474928" cy="23622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122593" y="3299375"/>
              <a:ext cx="424070" cy="2362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98971" y="3525547"/>
              <a:ext cx="397055" cy="23622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97499" y="3525547"/>
              <a:ext cx="548150" cy="236223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2459516" y="3186290"/>
            <a:ext cx="1847850" cy="462915"/>
            <a:chOff x="12459516" y="3186290"/>
            <a:chExt cx="1847850" cy="462915"/>
          </a:xfrm>
        </p:grpSpPr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459516" y="3186290"/>
              <a:ext cx="1530424" cy="23622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59516" y="3412461"/>
              <a:ext cx="1474928" cy="23622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883137" y="3412461"/>
              <a:ext cx="424070" cy="236223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3316966" y="4191495"/>
            <a:ext cx="2861945" cy="915035"/>
            <a:chOff x="3316966" y="4191495"/>
            <a:chExt cx="2861945" cy="915035"/>
          </a:xfrm>
        </p:grpSpPr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316966" y="4191495"/>
              <a:ext cx="2861797" cy="23622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16966" y="4417666"/>
              <a:ext cx="1553669" cy="23622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16966" y="4643837"/>
              <a:ext cx="2244434" cy="23622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16966" y="4870008"/>
              <a:ext cx="1354723" cy="236223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6938427" y="4417666"/>
            <a:ext cx="1927860" cy="462915"/>
            <a:chOff x="6938427" y="4417666"/>
            <a:chExt cx="1927860" cy="462915"/>
          </a:xfrm>
        </p:grpSpPr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38427" y="4417666"/>
              <a:ext cx="465744" cy="23622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43022" y="4417666"/>
              <a:ext cx="193501" cy="23622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39773" y="4417666"/>
              <a:ext cx="1354409" cy="2362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89997" y="4417666"/>
              <a:ext cx="175910" cy="23622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938427" y="4643837"/>
              <a:ext cx="1622254" cy="236223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698971" y="4304581"/>
            <a:ext cx="2056764" cy="688975"/>
            <a:chOff x="9698971" y="4304581"/>
            <a:chExt cx="2056764" cy="688975"/>
          </a:xfrm>
        </p:grpSpPr>
        <p:pic>
          <p:nvPicPr>
            <p:cNvPr id="57" name="object 5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698971" y="4304581"/>
              <a:ext cx="1158812" cy="23622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797158" y="4304581"/>
              <a:ext cx="958400" cy="23622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698971" y="4530752"/>
              <a:ext cx="1040387" cy="23622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698971" y="4756923"/>
              <a:ext cx="1568329" cy="236223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459516" y="4530752"/>
            <a:ext cx="1686859" cy="236223"/>
          </a:xfrm>
          <a:prstGeom prst="rect">
            <a:avLst/>
          </a:prstGeom>
        </p:spPr>
      </p:pic>
      <p:grpSp>
        <p:nvGrpSpPr>
          <p:cNvPr id="67" name="object 67"/>
          <p:cNvGrpSpPr/>
          <p:nvPr/>
        </p:nvGrpSpPr>
        <p:grpSpPr>
          <a:xfrm>
            <a:off x="3316966" y="5737731"/>
            <a:ext cx="3082290" cy="1593850"/>
            <a:chOff x="3316966" y="5737731"/>
            <a:chExt cx="3082290" cy="1593850"/>
          </a:xfrm>
        </p:grpSpPr>
        <p:pic>
          <p:nvPicPr>
            <p:cNvPr id="68" name="object 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316966" y="5737731"/>
              <a:ext cx="3081895" cy="23622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316966" y="5963902"/>
              <a:ext cx="769704" cy="23622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990663" y="5963902"/>
              <a:ext cx="1897115" cy="23622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833958" y="5963902"/>
              <a:ext cx="407108" cy="23622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316966" y="6190073"/>
              <a:ext cx="2616360" cy="23622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316966" y="6416244"/>
              <a:ext cx="938892" cy="2362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151496" y="6416244"/>
              <a:ext cx="376951" cy="23622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34210" y="6416244"/>
              <a:ext cx="1128028" cy="23622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316966" y="6642164"/>
              <a:ext cx="944547" cy="23647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316966" y="6868796"/>
              <a:ext cx="407108" cy="23622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22297" y="6868796"/>
              <a:ext cx="2616360" cy="23622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316966" y="7094967"/>
              <a:ext cx="824550" cy="23622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38410" y="7094967"/>
              <a:ext cx="376951" cy="23622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321124" y="7094967"/>
              <a:ext cx="822383" cy="236223"/>
            </a:xfrm>
            <a:prstGeom prst="rect">
              <a:avLst/>
            </a:prstGeom>
          </p:spPr>
        </p:pic>
      </p:grpSp>
      <p:grpSp>
        <p:nvGrpSpPr>
          <p:cNvPr id="82" name="object 82"/>
          <p:cNvGrpSpPr/>
          <p:nvPr/>
        </p:nvGrpSpPr>
        <p:grpSpPr>
          <a:xfrm>
            <a:off x="6938427" y="6412474"/>
            <a:ext cx="712470" cy="241300"/>
            <a:chOff x="6938427" y="6412474"/>
            <a:chExt cx="712470" cy="241300"/>
          </a:xfrm>
        </p:grpSpPr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938427" y="6412474"/>
              <a:ext cx="380721" cy="241249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239989" y="6412474"/>
              <a:ext cx="410877" cy="241249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9698971" y="6412474"/>
            <a:ext cx="712470" cy="241300"/>
            <a:chOff x="9698971" y="6412474"/>
            <a:chExt cx="712470" cy="241300"/>
          </a:xfrm>
        </p:grpSpPr>
        <p:pic>
          <p:nvPicPr>
            <p:cNvPr id="86" name="object 8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698971" y="6412474"/>
              <a:ext cx="380721" cy="24124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0000533" y="6412474"/>
              <a:ext cx="410877" cy="241249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12459516" y="6295619"/>
            <a:ext cx="2097405" cy="473709"/>
            <a:chOff x="12459516" y="6295619"/>
            <a:chExt cx="2097405" cy="473709"/>
          </a:xfrm>
        </p:grpSpPr>
        <p:pic>
          <p:nvPicPr>
            <p:cNvPr id="89" name="object 89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459516" y="6295619"/>
              <a:ext cx="1188445" cy="23622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3548907" y="6301902"/>
              <a:ext cx="667958" cy="24124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459516" y="6521791"/>
              <a:ext cx="1369382" cy="23622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731100" y="6528073"/>
              <a:ext cx="825702" cy="241249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15207359" y="6066800"/>
            <a:ext cx="3194697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lvl="0">
              <a:defRPr/>
            </a:pPr>
            <a:r>
              <a:rPr lang="ru-RU" sz="1600" dirty="0"/>
              <a:t>не более </a:t>
            </a:r>
            <a:r>
              <a:rPr lang="ru-RU" sz="1600" b="1" dirty="0"/>
              <a:t>½ КС </a:t>
            </a:r>
            <a:r>
              <a:rPr lang="ru-RU" sz="1600" dirty="0"/>
              <a:t>на дату заключения КД увеличенной на </a:t>
            </a:r>
            <a:r>
              <a:rPr lang="ru-RU" sz="1600" b="1" dirty="0"/>
              <a:t>1,5 %</a:t>
            </a:r>
            <a:r>
              <a:rPr lang="ru-RU" sz="1600" dirty="0"/>
              <a:t> годовых или </a:t>
            </a:r>
            <a:r>
              <a:rPr lang="ru-RU" sz="1600" b="1" dirty="0"/>
              <a:t>0,5%</a:t>
            </a:r>
          </a:p>
        </p:txBody>
      </p:sp>
      <p:grpSp>
        <p:nvGrpSpPr>
          <p:cNvPr id="94" name="object 94"/>
          <p:cNvGrpSpPr/>
          <p:nvPr/>
        </p:nvGrpSpPr>
        <p:grpSpPr>
          <a:xfrm>
            <a:off x="3316966" y="7900178"/>
            <a:ext cx="1586230" cy="247650"/>
            <a:chOff x="3316966" y="7900178"/>
            <a:chExt cx="1586230" cy="247650"/>
          </a:xfrm>
        </p:grpSpPr>
        <p:pic>
          <p:nvPicPr>
            <p:cNvPr id="95" name="object 9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316966" y="7900178"/>
              <a:ext cx="344910" cy="23622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98424" y="7906460"/>
              <a:ext cx="1304672" cy="241249"/>
            </a:xfrm>
            <a:prstGeom prst="rect">
              <a:avLst/>
            </a:prstGeom>
          </p:spPr>
        </p:pic>
      </p:grpSp>
      <p:grpSp>
        <p:nvGrpSpPr>
          <p:cNvPr id="97" name="object 97"/>
          <p:cNvGrpSpPr/>
          <p:nvPr/>
        </p:nvGrpSpPr>
        <p:grpSpPr>
          <a:xfrm>
            <a:off x="6938427" y="7906460"/>
            <a:ext cx="1679575" cy="236220"/>
            <a:chOff x="6938427" y="7906460"/>
            <a:chExt cx="1679575" cy="236220"/>
          </a:xfrm>
        </p:grpSpPr>
        <p:pic>
          <p:nvPicPr>
            <p:cNvPr id="98" name="object 98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938427" y="7906460"/>
              <a:ext cx="425536" cy="23622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314123" y="7906460"/>
              <a:ext cx="1303520" cy="236223"/>
            </a:xfrm>
            <a:prstGeom prst="rect">
              <a:avLst/>
            </a:prstGeom>
          </p:spPr>
        </p:pic>
      </p:grpSp>
      <p:grpSp>
        <p:nvGrpSpPr>
          <p:cNvPr id="100" name="object 100"/>
          <p:cNvGrpSpPr/>
          <p:nvPr/>
        </p:nvGrpSpPr>
        <p:grpSpPr>
          <a:xfrm>
            <a:off x="9698971" y="7900178"/>
            <a:ext cx="1356360" cy="247650"/>
            <a:chOff x="9698971" y="7900178"/>
            <a:chExt cx="1356360" cy="247650"/>
          </a:xfrm>
        </p:grpSpPr>
        <p:pic>
          <p:nvPicPr>
            <p:cNvPr id="101" name="object 10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698971" y="7900178"/>
              <a:ext cx="344910" cy="23622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980428" y="7906460"/>
              <a:ext cx="231825" cy="24124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134979" y="7906460"/>
              <a:ext cx="472446" cy="241249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489313" y="7906460"/>
              <a:ext cx="545323" cy="24124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926578" y="7906460"/>
              <a:ext cx="128163" cy="241249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12459516" y="7898921"/>
            <a:ext cx="1392555" cy="247650"/>
            <a:chOff x="12459516" y="7898921"/>
            <a:chExt cx="1392555" cy="247650"/>
          </a:xfrm>
        </p:grpSpPr>
        <p:pic>
          <p:nvPicPr>
            <p:cNvPr id="107" name="object 10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2459516" y="7898921"/>
              <a:ext cx="380302" cy="23622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2744743" y="7905204"/>
              <a:ext cx="771138" cy="24124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3419486" y="7905204"/>
              <a:ext cx="432238" cy="241249"/>
            </a:xfrm>
            <a:prstGeom prst="rect">
              <a:avLst/>
            </a:prstGeom>
          </p:spPr>
        </p:pic>
      </p:grpSp>
      <p:grpSp>
        <p:nvGrpSpPr>
          <p:cNvPr id="110" name="object 110"/>
          <p:cNvGrpSpPr/>
          <p:nvPr/>
        </p:nvGrpSpPr>
        <p:grpSpPr>
          <a:xfrm>
            <a:off x="3316966" y="9208201"/>
            <a:ext cx="2262505" cy="236220"/>
            <a:chOff x="3316966" y="9208201"/>
            <a:chExt cx="2262505" cy="236220"/>
          </a:xfrm>
        </p:grpSpPr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3316966" y="9208201"/>
              <a:ext cx="1015257" cy="23622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230656" y="9208201"/>
              <a:ext cx="1348754" cy="236223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6938427" y="8868944"/>
            <a:ext cx="2059305" cy="915035"/>
            <a:chOff x="6938427" y="8868944"/>
            <a:chExt cx="2059305" cy="915035"/>
          </a:xfrm>
        </p:grpSpPr>
        <p:pic>
          <p:nvPicPr>
            <p:cNvPr id="114" name="object 11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938427" y="8868944"/>
              <a:ext cx="465744" cy="23622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343022" y="8868944"/>
              <a:ext cx="1102898" cy="23622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938427" y="9095115"/>
              <a:ext cx="959813" cy="23622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791595" y="9095115"/>
              <a:ext cx="481870" cy="23622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8203729" y="9095115"/>
              <a:ext cx="254442" cy="23622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8373357" y="9095115"/>
              <a:ext cx="560715" cy="23622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8821930" y="9095115"/>
              <a:ext cx="175282" cy="23622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938427" y="9321286"/>
              <a:ext cx="266379" cy="23622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071617" y="9321286"/>
              <a:ext cx="324178" cy="23622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343022" y="9321286"/>
              <a:ext cx="1643824" cy="23622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877216" y="9321286"/>
              <a:ext cx="115598" cy="23622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938427" y="9547458"/>
              <a:ext cx="367528" cy="23622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7236219" y="9547458"/>
              <a:ext cx="226171" cy="23622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349305" y="9547458"/>
              <a:ext cx="233710" cy="23622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7518933" y="9547458"/>
              <a:ext cx="445640" cy="236223"/>
            </a:xfrm>
            <a:prstGeom prst="rect">
              <a:avLst/>
            </a:prstGeom>
          </p:spPr>
        </p:pic>
      </p:grpSp>
      <p:grpSp>
        <p:nvGrpSpPr>
          <p:cNvPr id="129" name="object 129"/>
          <p:cNvGrpSpPr/>
          <p:nvPr/>
        </p:nvGrpSpPr>
        <p:grpSpPr>
          <a:xfrm>
            <a:off x="9698971" y="9208201"/>
            <a:ext cx="1043940" cy="236220"/>
            <a:chOff x="9698971" y="9208201"/>
            <a:chExt cx="1043940" cy="236220"/>
          </a:xfrm>
        </p:grpSpPr>
        <p:pic>
          <p:nvPicPr>
            <p:cNvPr id="130" name="object 13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698971" y="9208201"/>
              <a:ext cx="393914" cy="23622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015611" y="9208201"/>
              <a:ext cx="375276" cy="23622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0297068" y="9208201"/>
              <a:ext cx="445640" cy="236223"/>
            </a:xfrm>
            <a:prstGeom prst="rect">
              <a:avLst/>
            </a:prstGeom>
          </p:spPr>
        </p:pic>
      </p:grpSp>
      <p:grpSp>
        <p:nvGrpSpPr>
          <p:cNvPr id="133" name="object 133"/>
          <p:cNvGrpSpPr/>
          <p:nvPr/>
        </p:nvGrpSpPr>
        <p:grpSpPr>
          <a:xfrm>
            <a:off x="12459516" y="9208201"/>
            <a:ext cx="2262505" cy="236220"/>
            <a:chOff x="12459516" y="9208201"/>
            <a:chExt cx="2262505" cy="236220"/>
          </a:xfrm>
        </p:grpSpPr>
        <p:pic>
          <p:nvPicPr>
            <p:cNvPr id="134" name="object 13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2459516" y="9208201"/>
              <a:ext cx="1014974" cy="23622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3372996" y="9208201"/>
              <a:ext cx="1348754" cy="236223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15220060" y="8868944"/>
            <a:ext cx="2528570" cy="915035"/>
            <a:chOff x="15220060" y="8868944"/>
            <a:chExt cx="2528570" cy="915035"/>
          </a:xfrm>
        </p:grpSpPr>
        <p:pic>
          <p:nvPicPr>
            <p:cNvPr id="137" name="object 13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220060" y="8868944"/>
              <a:ext cx="1014974" cy="23622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133540" y="8868944"/>
              <a:ext cx="1397967" cy="236223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7423972" y="8868944"/>
              <a:ext cx="324178" cy="23622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220060" y="9095115"/>
              <a:ext cx="2157211" cy="236223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220060" y="9321286"/>
              <a:ext cx="1014974" cy="23622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6133540" y="9321286"/>
              <a:ext cx="1285720" cy="23622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7312143" y="9321286"/>
              <a:ext cx="362208" cy="23622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220060" y="9547458"/>
              <a:ext cx="1115463" cy="236223"/>
            </a:xfrm>
            <a:prstGeom prst="rect">
              <a:avLst/>
            </a:prstGeom>
          </p:spPr>
        </p:pic>
      </p:grpSp>
      <p:grpSp>
        <p:nvGrpSpPr>
          <p:cNvPr id="154" name="object 154"/>
          <p:cNvGrpSpPr/>
          <p:nvPr/>
        </p:nvGrpSpPr>
        <p:grpSpPr>
          <a:xfrm>
            <a:off x="532752" y="1946956"/>
            <a:ext cx="19571356" cy="9361672"/>
            <a:chOff x="532752" y="1946956"/>
            <a:chExt cx="19571356" cy="9361672"/>
          </a:xfrm>
        </p:grpSpPr>
        <p:sp>
          <p:nvSpPr>
            <p:cNvPr id="160" name="object 160"/>
            <p:cNvSpPr/>
            <p:nvPr/>
          </p:nvSpPr>
          <p:spPr>
            <a:xfrm>
              <a:off x="533374" y="7732540"/>
              <a:ext cx="18441035" cy="549275"/>
            </a:xfrm>
            <a:custGeom>
              <a:avLst/>
              <a:gdLst/>
              <a:ahLst/>
              <a:cxnLst/>
              <a:rect l="l" t="t" r="r" b="b"/>
              <a:pathLst>
                <a:path w="18441035" h="549275">
                  <a:moveTo>
                    <a:pt x="18440705" y="527735"/>
                  </a:moveTo>
                  <a:lnTo>
                    <a:pt x="0" y="527735"/>
                  </a:lnTo>
                  <a:lnTo>
                    <a:pt x="0" y="549097"/>
                  </a:lnTo>
                  <a:lnTo>
                    <a:pt x="18440705" y="549097"/>
                  </a:lnTo>
                  <a:lnTo>
                    <a:pt x="18440705" y="527735"/>
                  </a:lnTo>
                  <a:close/>
                </a:path>
                <a:path w="18441035" h="549275">
                  <a:moveTo>
                    <a:pt x="18440705" y="0"/>
                  </a:moveTo>
                  <a:lnTo>
                    <a:pt x="0" y="0"/>
                  </a:lnTo>
                  <a:lnTo>
                    <a:pt x="0" y="21361"/>
                  </a:lnTo>
                  <a:lnTo>
                    <a:pt x="18440705" y="21361"/>
                  </a:lnTo>
                  <a:lnTo>
                    <a:pt x="1844070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32752" y="7718723"/>
              <a:ext cx="18441035" cy="575945"/>
            </a:xfrm>
            <a:custGeom>
              <a:avLst/>
              <a:gdLst/>
              <a:ahLst/>
              <a:cxnLst/>
              <a:rect l="l" t="t" r="r" b="b"/>
              <a:pathLst>
                <a:path w="18441035" h="575945">
                  <a:moveTo>
                    <a:pt x="18440692" y="527735"/>
                  </a:moveTo>
                  <a:lnTo>
                    <a:pt x="0" y="527735"/>
                  </a:lnTo>
                  <a:lnTo>
                    <a:pt x="0" y="575475"/>
                  </a:lnTo>
                  <a:lnTo>
                    <a:pt x="18440692" y="575475"/>
                  </a:lnTo>
                  <a:lnTo>
                    <a:pt x="18440692" y="527735"/>
                  </a:lnTo>
                  <a:close/>
                </a:path>
                <a:path w="18441035" h="575945">
                  <a:moveTo>
                    <a:pt x="18440692" y="0"/>
                  </a:moveTo>
                  <a:lnTo>
                    <a:pt x="0" y="0"/>
                  </a:lnTo>
                  <a:lnTo>
                    <a:pt x="0" y="47752"/>
                  </a:lnTo>
                  <a:lnTo>
                    <a:pt x="18440692" y="47752"/>
                  </a:lnTo>
                  <a:lnTo>
                    <a:pt x="18440692" y="0"/>
                  </a:lnTo>
                  <a:close/>
                </a:path>
              </a:pathLst>
            </a:custGeom>
            <a:solidFill>
              <a:srgbClr val="117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78027" y="2937083"/>
              <a:ext cx="16095980" cy="980440"/>
            </a:xfrm>
            <a:custGeom>
              <a:avLst/>
              <a:gdLst/>
              <a:ahLst/>
              <a:cxnLst/>
              <a:rect l="l" t="t" r="r" b="b"/>
              <a:pathLst>
                <a:path w="16095980" h="980439">
                  <a:moveTo>
                    <a:pt x="16095844" y="0"/>
                  </a:moveTo>
                  <a:lnTo>
                    <a:pt x="0" y="0"/>
                  </a:lnTo>
                </a:path>
                <a:path w="16095980" h="980439">
                  <a:moveTo>
                    <a:pt x="16095844" y="980074"/>
                  </a:moveTo>
                  <a:lnTo>
                    <a:pt x="0" y="980074"/>
                  </a:lnTo>
                </a:path>
              </a:pathLst>
            </a:custGeom>
            <a:ln w="213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2758" y="5424337"/>
              <a:ext cx="18441035" cy="0"/>
            </a:xfrm>
            <a:custGeom>
              <a:avLst/>
              <a:gdLst/>
              <a:ahLst/>
              <a:cxnLst/>
              <a:rect l="l" t="t" r="r" b="b"/>
              <a:pathLst>
                <a:path w="18441035">
                  <a:moveTo>
                    <a:pt x="18440695" y="0"/>
                  </a:moveTo>
                  <a:lnTo>
                    <a:pt x="0" y="0"/>
                  </a:lnTo>
                </a:path>
              </a:pathLst>
            </a:custGeom>
            <a:ln w="47747">
              <a:solidFill>
                <a:srgbClr val="117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450636" y="10381882"/>
              <a:ext cx="17523460" cy="0"/>
            </a:xfrm>
            <a:custGeom>
              <a:avLst/>
              <a:gdLst/>
              <a:ahLst/>
              <a:cxnLst/>
              <a:rect l="l" t="t" r="r" b="b"/>
              <a:pathLst>
                <a:path w="17523460">
                  <a:moveTo>
                    <a:pt x="17523131" y="0"/>
                  </a:moveTo>
                  <a:lnTo>
                    <a:pt x="0" y="0"/>
                  </a:lnTo>
                </a:path>
              </a:pathLst>
            </a:custGeom>
            <a:ln w="2136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32758" y="10381254"/>
              <a:ext cx="18441035" cy="0"/>
            </a:xfrm>
            <a:custGeom>
              <a:avLst/>
              <a:gdLst/>
              <a:ahLst/>
              <a:cxnLst/>
              <a:rect l="l" t="t" r="r" b="b"/>
              <a:pathLst>
                <a:path w="18441035">
                  <a:moveTo>
                    <a:pt x="18440695" y="0"/>
                  </a:moveTo>
                  <a:lnTo>
                    <a:pt x="0" y="0"/>
                  </a:lnTo>
                </a:path>
              </a:pathLst>
            </a:custGeom>
            <a:ln w="47747">
              <a:solidFill>
                <a:srgbClr val="117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797153" y="8700048"/>
              <a:ext cx="2306955" cy="2608580"/>
            </a:xfrm>
            <a:custGeom>
              <a:avLst/>
              <a:gdLst/>
              <a:ahLst/>
              <a:cxnLst/>
              <a:rect l="l" t="t" r="r" b="b"/>
              <a:pathLst>
                <a:path w="2306955" h="2608579">
                  <a:moveTo>
                    <a:pt x="2306945" y="0"/>
                  </a:moveTo>
                  <a:lnTo>
                    <a:pt x="531816" y="0"/>
                  </a:lnTo>
                  <a:lnTo>
                    <a:pt x="477293" y="1481"/>
                  </a:lnTo>
                  <a:lnTo>
                    <a:pt x="425721" y="5924"/>
                  </a:lnTo>
                  <a:lnTo>
                    <a:pt x="377097" y="13330"/>
                  </a:lnTo>
                  <a:lnTo>
                    <a:pt x="331423" y="23700"/>
                  </a:lnTo>
                  <a:lnTo>
                    <a:pt x="288697" y="37032"/>
                  </a:lnTo>
                  <a:lnTo>
                    <a:pt x="248920" y="53329"/>
                  </a:lnTo>
                  <a:lnTo>
                    <a:pt x="212091" y="72590"/>
                  </a:lnTo>
                  <a:lnTo>
                    <a:pt x="178209" y="94815"/>
                  </a:lnTo>
                  <a:lnTo>
                    <a:pt x="147276" y="120006"/>
                  </a:lnTo>
                  <a:lnTo>
                    <a:pt x="119290" y="148161"/>
                  </a:lnTo>
                  <a:lnTo>
                    <a:pt x="94250" y="179283"/>
                  </a:lnTo>
                  <a:lnTo>
                    <a:pt x="72158" y="213370"/>
                  </a:lnTo>
                  <a:lnTo>
                    <a:pt x="53012" y="250424"/>
                  </a:lnTo>
                  <a:lnTo>
                    <a:pt x="36813" y="290444"/>
                  </a:lnTo>
                  <a:lnTo>
                    <a:pt x="23559" y="333432"/>
                  </a:lnTo>
                  <a:lnTo>
                    <a:pt x="13251" y="379387"/>
                  </a:lnTo>
                  <a:lnTo>
                    <a:pt x="5889" y="428310"/>
                  </a:lnTo>
                  <a:lnTo>
                    <a:pt x="1472" y="480202"/>
                  </a:lnTo>
                  <a:lnTo>
                    <a:pt x="0" y="535062"/>
                  </a:lnTo>
                  <a:lnTo>
                    <a:pt x="0" y="2608503"/>
                  </a:lnTo>
                  <a:lnTo>
                    <a:pt x="2306945" y="2608503"/>
                  </a:lnTo>
                  <a:lnTo>
                    <a:pt x="2306945" y="0"/>
                  </a:lnTo>
                  <a:close/>
                </a:path>
              </a:pathLst>
            </a:custGeom>
            <a:solidFill>
              <a:srgbClr val="0E7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7" name="object 167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8510640" y="10282995"/>
              <a:ext cx="1433359" cy="236474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8509279" y="10479471"/>
              <a:ext cx="1545590" cy="8890"/>
            </a:xfrm>
            <a:custGeom>
              <a:avLst/>
              <a:gdLst/>
              <a:ahLst/>
              <a:cxnLst/>
              <a:rect l="l" t="t" r="r" b="b"/>
              <a:pathLst>
                <a:path w="1545590" h="8890">
                  <a:moveTo>
                    <a:pt x="1545502" y="0"/>
                  </a:moveTo>
                  <a:lnTo>
                    <a:pt x="0" y="0"/>
                  </a:lnTo>
                  <a:lnTo>
                    <a:pt x="0" y="8806"/>
                  </a:lnTo>
                  <a:lnTo>
                    <a:pt x="1545502" y="8806"/>
                  </a:lnTo>
                  <a:lnTo>
                    <a:pt x="154550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9" name="object 169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9833741" y="10282995"/>
              <a:ext cx="270358" cy="236474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9024551" y="10509669"/>
              <a:ext cx="622724" cy="236223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19023190" y="10705642"/>
              <a:ext cx="519430" cy="8890"/>
            </a:xfrm>
            <a:custGeom>
              <a:avLst/>
              <a:gdLst/>
              <a:ahLst/>
              <a:cxnLst/>
              <a:rect l="l" t="t" r="r" b="b"/>
              <a:pathLst>
                <a:path w="519430" h="8890">
                  <a:moveTo>
                    <a:pt x="518937" y="0"/>
                  </a:moveTo>
                  <a:lnTo>
                    <a:pt x="0" y="0"/>
                  </a:lnTo>
                  <a:lnTo>
                    <a:pt x="0" y="8795"/>
                  </a:lnTo>
                  <a:lnTo>
                    <a:pt x="518937" y="8795"/>
                  </a:lnTo>
                  <a:lnTo>
                    <a:pt x="5189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9069995" y="9658763"/>
              <a:ext cx="437264" cy="439777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2878027" y="1946956"/>
              <a:ext cx="16095980" cy="9057640"/>
            </a:xfrm>
            <a:custGeom>
              <a:avLst/>
              <a:gdLst/>
              <a:ahLst/>
              <a:cxnLst/>
              <a:rect l="l" t="t" r="r" b="b"/>
              <a:pathLst>
                <a:path w="16095980" h="9057640">
                  <a:moveTo>
                    <a:pt x="0" y="0"/>
                  </a:moveTo>
                  <a:lnTo>
                    <a:pt x="0" y="9057347"/>
                  </a:lnTo>
                </a:path>
                <a:path w="16095980" h="9057640">
                  <a:moveTo>
                    <a:pt x="3746901" y="0"/>
                  </a:moveTo>
                  <a:lnTo>
                    <a:pt x="3746901" y="9057347"/>
                  </a:lnTo>
                </a:path>
                <a:path w="16095980" h="9057640">
                  <a:moveTo>
                    <a:pt x="6504932" y="0"/>
                  </a:moveTo>
                  <a:lnTo>
                    <a:pt x="6504932" y="9057347"/>
                  </a:lnTo>
                </a:path>
                <a:path w="16095980" h="9057640">
                  <a:moveTo>
                    <a:pt x="9286837" y="0"/>
                  </a:moveTo>
                  <a:lnTo>
                    <a:pt x="9286837" y="9057347"/>
                  </a:lnTo>
                </a:path>
                <a:path w="16095980" h="9057640">
                  <a:moveTo>
                    <a:pt x="12041099" y="0"/>
                  </a:moveTo>
                  <a:lnTo>
                    <a:pt x="12041099" y="9057347"/>
                  </a:lnTo>
                </a:path>
                <a:path w="16095980" h="9057640">
                  <a:moveTo>
                    <a:pt x="16095844" y="0"/>
                  </a:moveTo>
                  <a:lnTo>
                    <a:pt x="16095844" y="9057347"/>
                  </a:lnTo>
                </a:path>
              </a:pathLst>
            </a:custGeom>
            <a:ln w="21360">
              <a:solidFill>
                <a:srgbClr val="117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757642" y="6473478"/>
              <a:ext cx="1001226" cy="323173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819211" y="7849604"/>
              <a:ext cx="955949" cy="322922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20265" y="9112183"/>
              <a:ext cx="1836593" cy="322922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971248" y="4484994"/>
              <a:ext cx="805734" cy="322922"/>
            </a:xfrm>
            <a:prstGeom prst="rect">
              <a:avLst/>
            </a:prstGeom>
          </p:spPr>
        </p:pic>
      </p:grpSp>
      <p:pic>
        <p:nvPicPr>
          <p:cNvPr id="179" name="object 179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608400" y="459148"/>
            <a:ext cx="8981192" cy="967509"/>
          </a:xfrm>
          <a:prstGeom prst="rect">
            <a:avLst/>
          </a:prstGeom>
        </p:spPr>
      </p:pic>
      <p:sp>
        <p:nvSpPr>
          <p:cNvPr id="180" name="TextBox 179"/>
          <p:cNvSpPr txBox="1"/>
          <p:nvPr/>
        </p:nvSpPr>
        <p:spPr>
          <a:xfrm>
            <a:off x="15207360" y="1834819"/>
            <a:ext cx="3003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субсидирования Московской области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15001067" y="2944401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Московской области от 25.10.2016 № 788/39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15001067" y="444913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Оборотные, инвестиционные цели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14993035" y="7674483"/>
            <a:ext cx="3621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менее </a:t>
            </a:r>
            <a:r>
              <a:rPr lang="ru-RU" b="1" dirty="0"/>
              <a:t>5 млн. руб.</a:t>
            </a:r>
            <a:r>
              <a:rPr lang="ru-RU" dirty="0"/>
              <a:t> и не более </a:t>
            </a:r>
            <a:r>
              <a:rPr lang="ru-RU" b="1" dirty="0"/>
              <a:t>100 млн. руб.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4557" y="1287144"/>
            <a:ext cx="12919710" cy="2613025"/>
            <a:chOff x="1644557" y="1287144"/>
            <a:chExt cx="12919710" cy="2613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4557" y="1287144"/>
              <a:ext cx="12919606" cy="9451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4557" y="2101925"/>
              <a:ext cx="9845459" cy="944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4557" y="2932476"/>
              <a:ext cx="1177974" cy="9675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5888" y="2932476"/>
              <a:ext cx="934840" cy="9675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9323" y="2932476"/>
              <a:ext cx="995152" cy="9675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2759" y="2932476"/>
              <a:ext cx="3712347" cy="96750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8389" y="549616"/>
            <a:ext cx="5274184" cy="21486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908050" y="2932476"/>
            <a:ext cx="16300450" cy="8344534"/>
            <a:chOff x="0" y="2964097"/>
            <a:chExt cx="14309090" cy="8344534"/>
          </a:xfrm>
        </p:grpSpPr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964097"/>
              <a:ext cx="14309093" cy="83444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70632" y="3778314"/>
              <a:ext cx="10465440" cy="43952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49809" y="7796621"/>
              <a:ext cx="9260450" cy="2853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908" y="0"/>
            <a:ext cx="19494500" cy="10890250"/>
            <a:chOff x="609908" y="0"/>
            <a:chExt cx="19494500" cy="10890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5475" y="0"/>
              <a:ext cx="15568624" cy="108897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48389" y="549616"/>
              <a:ext cx="5274184" cy="2148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908" y="565218"/>
              <a:ext cx="8729891" cy="9675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64" y="1979730"/>
              <a:ext cx="7689399" cy="3153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0798" y="1979730"/>
              <a:ext cx="233710" cy="3153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7654" y="1979730"/>
              <a:ext cx="963112" cy="3153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03178" y="1979730"/>
              <a:ext cx="1658902" cy="3153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1164" y="2397413"/>
              <a:ext cx="8402780" cy="2362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068" y="6840419"/>
              <a:ext cx="6563988" cy="3153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068" y="7141981"/>
              <a:ext cx="7074130" cy="3153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38188" y="4182657"/>
              <a:ext cx="6806389" cy="3156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338188" y="4484680"/>
              <a:ext cx="6266196" cy="3153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4996" y="3072157"/>
              <a:ext cx="7184702" cy="29251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317084" y="4726348"/>
              <a:ext cx="1239520" cy="1007744"/>
            </a:xfrm>
            <a:custGeom>
              <a:avLst/>
              <a:gdLst/>
              <a:ahLst/>
              <a:cxnLst/>
              <a:rect l="l" t="t" r="r" b="b"/>
              <a:pathLst>
                <a:path w="1239520" h="1007745">
                  <a:moveTo>
                    <a:pt x="0" y="1007718"/>
                  </a:moveTo>
                  <a:lnTo>
                    <a:pt x="1238915" y="1007718"/>
                  </a:lnTo>
                  <a:lnTo>
                    <a:pt x="1238915" y="0"/>
                  </a:lnTo>
                  <a:lnTo>
                    <a:pt x="0" y="0"/>
                  </a:lnTo>
                  <a:lnTo>
                    <a:pt x="0" y="1007718"/>
                  </a:lnTo>
                  <a:close/>
                </a:path>
              </a:pathLst>
            </a:custGeom>
            <a:ln w="16334">
              <a:solidFill>
                <a:srgbClr val="0D8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83108" y="7905937"/>
              <a:ext cx="7282710" cy="297163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07388" y="5313764"/>
              <a:ext cx="6837907" cy="365894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76368" y="2853914"/>
            <a:ext cx="1308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5" dirty="0">
                <a:solidFill>
                  <a:srgbClr val="0D8799"/>
                </a:solidFill>
                <a:latin typeface="Microsoft Sans Serif"/>
                <a:cs typeface="Microsoft Sans Serif"/>
              </a:rPr>
              <a:t>1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6368" y="7926388"/>
            <a:ext cx="1308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5" dirty="0">
                <a:solidFill>
                  <a:srgbClr val="0D8799"/>
                </a:solidFill>
                <a:latin typeface="Microsoft Sans Serif"/>
                <a:cs typeface="Microsoft Sans Serif"/>
              </a:rPr>
              <a:t>2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25488" y="6012770"/>
            <a:ext cx="13081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15" dirty="0">
                <a:solidFill>
                  <a:srgbClr val="0D8799"/>
                </a:solidFill>
                <a:latin typeface="Microsoft Sans Serif"/>
                <a:cs typeface="Microsoft Sans Serif"/>
              </a:rPr>
              <a:t>3</a:t>
            </a:r>
            <a:endParaRPr sz="14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451085"/>
            <a:ext cx="20104100" cy="10857865"/>
            <a:chOff x="1" y="451085"/>
            <a:chExt cx="20104100" cy="10857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934839"/>
              <a:ext cx="20104098" cy="103737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235" y="1458803"/>
              <a:ext cx="10410154" cy="9675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0632" y="451085"/>
              <a:ext cx="1506550" cy="4975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48389" y="549616"/>
              <a:ext cx="5274184" cy="2148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4129" y="2726618"/>
              <a:ext cx="10488057" cy="3668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4129" y="3254351"/>
              <a:ext cx="7032560" cy="3668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08067" y="5390800"/>
            <a:ext cx="1593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2300">
              <a:latin typeface="Wingdings"/>
              <a:cs typeface="Wingding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94129" y="0"/>
            <a:ext cx="18627090" cy="10890885"/>
            <a:chOff x="894129" y="0"/>
            <a:chExt cx="18627090" cy="1089088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3523" y="5408526"/>
              <a:ext cx="7762800" cy="3668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3523" y="5936468"/>
              <a:ext cx="2101716" cy="3668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6822" y="6677073"/>
              <a:ext cx="6593411" cy="3668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20601" y="0"/>
              <a:ext cx="8300480" cy="72739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4129" y="4623733"/>
              <a:ext cx="9698762" cy="4309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4129" y="8065723"/>
              <a:ext cx="4212960" cy="3153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4360" y="8619632"/>
              <a:ext cx="256327" cy="31538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2524" y="8619632"/>
              <a:ext cx="1309907" cy="3153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8667" y="8619632"/>
              <a:ext cx="233710" cy="3153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15522" y="8619632"/>
              <a:ext cx="4647188" cy="3153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224360" y="9079053"/>
              <a:ext cx="8372519" cy="31563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24360" y="9557510"/>
              <a:ext cx="9544421" cy="31538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447400" y="4560489"/>
              <a:ext cx="7865745" cy="2439035"/>
            </a:xfrm>
            <a:custGeom>
              <a:avLst/>
              <a:gdLst/>
              <a:ahLst/>
              <a:cxnLst/>
              <a:rect l="l" t="t" r="r" b="b"/>
              <a:pathLst>
                <a:path w="7865744" h="2439034">
                  <a:moveTo>
                    <a:pt x="7459249" y="0"/>
                  </a:moveTo>
                  <a:lnTo>
                    <a:pt x="406479" y="0"/>
                  </a:lnTo>
                  <a:lnTo>
                    <a:pt x="359075" y="2734"/>
                  </a:lnTo>
                  <a:lnTo>
                    <a:pt x="313276" y="10735"/>
                  </a:lnTo>
                  <a:lnTo>
                    <a:pt x="269389" y="23696"/>
                  </a:lnTo>
                  <a:lnTo>
                    <a:pt x="227718" y="41314"/>
                  </a:lnTo>
                  <a:lnTo>
                    <a:pt x="188569" y="63283"/>
                  </a:lnTo>
                  <a:lnTo>
                    <a:pt x="152246" y="89298"/>
                  </a:lnTo>
                  <a:lnTo>
                    <a:pt x="119053" y="119053"/>
                  </a:lnTo>
                  <a:lnTo>
                    <a:pt x="89298" y="152246"/>
                  </a:lnTo>
                  <a:lnTo>
                    <a:pt x="63283" y="188569"/>
                  </a:lnTo>
                  <a:lnTo>
                    <a:pt x="41314" y="227718"/>
                  </a:lnTo>
                  <a:lnTo>
                    <a:pt x="23696" y="269389"/>
                  </a:lnTo>
                  <a:lnTo>
                    <a:pt x="10735" y="313276"/>
                  </a:lnTo>
                  <a:lnTo>
                    <a:pt x="2734" y="359075"/>
                  </a:lnTo>
                  <a:lnTo>
                    <a:pt x="0" y="406479"/>
                  </a:lnTo>
                  <a:lnTo>
                    <a:pt x="0" y="2032398"/>
                  </a:lnTo>
                  <a:lnTo>
                    <a:pt x="2734" y="2079803"/>
                  </a:lnTo>
                  <a:lnTo>
                    <a:pt x="10735" y="2125601"/>
                  </a:lnTo>
                  <a:lnTo>
                    <a:pt x="23696" y="2169488"/>
                  </a:lnTo>
                  <a:lnTo>
                    <a:pt x="41314" y="2211159"/>
                  </a:lnTo>
                  <a:lnTo>
                    <a:pt x="63283" y="2250309"/>
                  </a:lnTo>
                  <a:lnTo>
                    <a:pt x="89298" y="2286632"/>
                  </a:lnTo>
                  <a:lnTo>
                    <a:pt x="119053" y="2319824"/>
                  </a:lnTo>
                  <a:lnTo>
                    <a:pt x="152246" y="2349580"/>
                  </a:lnTo>
                  <a:lnTo>
                    <a:pt x="188569" y="2375595"/>
                  </a:lnTo>
                  <a:lnTo>
                    <a:pt x="227718" y="2397564"/>
                  </a:lnTo>
                  <a:lnTo>
                    <a:pt x="269389" y="2415181"/>
                  </a:lnTo>
                  <a:lnTo>
                    <a:pt x="313276" y="2428143"/>
                  </a:lnTo>
                  <a:lnTo>
                    <a:pt x="359075" y="2436143"/>
                  </a:lnTo>
                  <a:lnTo>
                    <a:pt x="406479" y="2438878"/>
                  </a:lnTo>
                  <a:lnTo>
                    <a:pt x="7459249" y="2438878"/>
                  </a:lnTo>
                  <a:lnTo>
                    <a:pt x="7506654" y="2436143"/>
                  </a:lnTo>
                  <a:lnTo>
                    <a:pt x="7552452" y="2428143"/>
                  </a:lnTo>
                  <a:lnTo>
                    <a:pt x="7596339" y="2415181"/>
                  </a:lnTo>
                  <a:lnTo>
                    <a:pt x="7638010" y="2397564"/>
                  </a:lnTo>
                  <a:lnTo>
                    <a:pt x="7677159" y="2375595"/>
                  </a:lnTo>
                  <a:lnTo>
                    <a:pt x="7713483" y="2349580"/>
                  </a:lnTo>
                  <a:lnTo>
                    <a:pt x="7746675" y="2319824"/>
                  </a:lnTo>
                  <a:lnTo>
                    <a:pt x="7776431" y="2286632"/>
                  </a:lnTo>
                  <a:lnTo>
                    <a:pt x="7802445" y="2250309"/>
                  </a:lnTo>
                  <a:lnTo>
                    <a:pt x="7824414" y="2211159"/>
                  </a:lnTo>
                  <a:lnTo>
                    <a:pt x="7842032" y="2169488"/>
                  </a:lnTo>
                  <a:lnTo>
                    <a:pt x="7854993" y="2125601"/>
                  </a:lnTo>
                  <a:lnTo>
                    <a:pt x="7862994" y="2079803"/>
                  </a:lnTo>
                  <a:lnTo>
                    <a:pt x="7865729" y="2032398"/>
                  </a:lnTo>
                  <a:lnTo>
                    <a:pt x="7865729" y="406479"/>
                  </a:lnTo>
                  <a:lnTo>
                    <a:pt x="7862994" y="359075"/>
                  </a:lnTo>
                  <a:lnTo>
                    <a:pt x="7854993" y="313276"/>
                  </a:lnTo>
                  <a:lnTo>
                    <a:pt x="7842032" y="269389"/>
                  </a:lnTo>
                  <a:lnTo>
                    <a:pt x="7824414" y="227718"/>
                  </a:lnTo>
                  <a:lnTo>
                    <a:pt x="7802445" y="188569"/>
                  </a:lnTo>
                  <a:lnTo>
                    <a:pt x="7776431" y="152246"/>
                  </a:lnTo>
                  <a:lnTo>
                    <a:pt x="7746675" y="119053"/>
                  </a:lnTo>
                  <a:lnTo>
                    <a:pt x="7713483" y="89298"/>
                  </a:lnTo>
                  <a:lnTo>
                    <a:pt x="7677159" y="63283"/>
                  </a:lnTo>
                  <a:lnTo>
                    <a:pt x="7638010" y="41314"/>
                  </a:lnTo>
                  <a:lnTo>
                    <a:pt x="7596339" y="23696"/>
                  </a:lnTo>
                  <a:lnTo>
                    <a:pt x="7552452" y="10735"/>
                  </a:lnTo>
                  <a:lnTo>
                    <a:pt x="7506654" y="2734"/>
                  </a:lnTo>
                  <a:lnTo>
                    <a:pt x="7459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47400" y="4560489"/>
              <a:ext cx="7865745" cy="2439035"/>
            </a:xfrm>
            <a:custGeom>
              <a:avLst/>
              <a:gdLst/>
              <a:ahLst/>
              <a:cxnLst/>
              <a:rect l="l" t="t" r="r" b="b"/>
              <a:pathLst>
                <a:path w="7865744" h="2439034">
                  <a:moveTo>
                    <a:pt x="0" y="406479"/>
                  </a:moveTo>
                  <a:lnTo>
                    <a:pt x="2734" y="359075"/>
                  </a:lnTo>
                  <a:lnTo>
                    <a:pt x="10735" y="313276"/>
                  </a:lnTo>
                  <a:lnTo>
                    <a:pt x="23696" y="269389"/>
                  </a:lnTo>
                  <a:lnTo>
                    <a:pt x="41314" y="227718"/>
                  </a:lnTo>
                  <a:lnTo>
                    <a:pt x="63283" y="188569"/>
                  </a:lnTo>
                  <a:lnTo>
                    <a:pt x="89298" y="152246"/>
                  </a:lnTo>
                  <a:lnTo>
                    <a:pt x="119053" y="119053"/>
                  </a:lnTo>
                  <a:lnTo>
                    <a:pt x="152246" y="89298"/>
                  </a:lnTo>
                  <a:lnTo>
                    <a:pt x="188569" y="63283"/>
                  </a:lnTo>
                  <a:lnTo>
                    <a:pt x="227718" y="41314"/>
                  </a:lnTo>
                  <a:lnTo>
                    <a:pt x="269389" y="23696"/>
                  </a:lnTo>
                  <a:lnTo>
                    <a:pt x="313276" y="10735"/>
                  </a:lnTo>
                  <a:lnTo>
                    <a:pt x="359075" y="2734"/>
                  </a:lnTo>
                  <a:lnTo>
                    <a:pt x="406479" y="0"/>
                  </a:lnTo>
                  <a:lnTo>
                    <a:pt x="7459249" y="0"/>
                  </a:lnTo>
                  <a:lnTo>
                    <a:pt x="7506654" y="2734"/>
                  </a:lnTo>
                  <a:lnTo>
                    <a:pt x="7552452" y="10735"/>
                  </a:lnTo>
                  <a:lnTo>
                    <a:pt x="7596339" y="23696"/>
                  </a:lnTo>
                  <a:lnTo>
                    <a:pt x="7638010" y="41314"/>
                  </a:lnTo>
                  <a:lnTo>
                    <a:pt x="7677159" y="63283"/>
                  </a:lnTo>
                  <a:lnTo>
                    <a:pt x="7713483" y="89298"/>
                  </a:lnTo>
                  <a:lnTo>
                    <a:pt x="7746675" y="119053"/>
                  </a:lnTo>
                  <a:lnTo>
                    <a:pt x="7776431" y="152246"/>
                  </a:lnTo>
                  <a:lnTo>
                    <a:pt x="7802445" y="188569"/>
                  </a:lnTo>
                  <a:lnTo>
                    <a:pt x="7824414" y="227718"/>
                  </a:lnTo>
                  <a:lnTo>
                    <a:pt x="7842032" y="269389"/>
                  </a:lnTo>
                  <a:lnTo>
                    <a:pt x="7854993" y="313276"/>
                  </a:lnTo>
                  <a:lnTo>
                    <a:pt x="7862994" y="359075"/>
                  </a:lnTo>
                  <a:lnTo>
                    <a:pt x="7865729" y="406479"/>
                  </a:lnTo>
                  <a:lnTo>
                    <a:pt x="7865729" y="2032398"/>
                  </a:lnTo>
                  <a:lnTo>
                    <a:pt x="7862994" y="2079803"/>
                  </a:lnTo>
                  <a:lnTo>
                    <a:pt x="7854993" y="2125601"/>
                  </a:lnTo>
                  <a:lnTo>
                    <a:pt x="7842032" y="2169488"/>
                  </a:lnTo>
                  <a:lnTo>
                    <a:pt x="7824414" y="2211159"/>
                  </a:lnTo>
                  <a:lnTo>
                    <a:pt x="7802445" y="2250309"/>
                  </a:lnTo>
                  <a:lnTo>
                    <a:pt x="7776431" y="2286632"/>
                  </a:lnTo>
                  <a:lnTo>
                    <a:pt x="7746675" y="2319824"/>
                  </a:lnTo>
                  <a:lnTo>
                    <a:pt x="7713483" y="2349580"/>
                  </a:lnTo>
                  <a:lnTo>
                    <a:pt x="7677159" y="2375595"/>
                  </a:lnTo>
                  <a:lnTo>
                    <a:pt x="7638010" y="2397564"/>
                  </a:lnTo>
                  <a:lnTo>
                    <a:pt x="7596339" y="2415181"/>
                  </a:lnTo>
                  <a:lnTo>
                    <a:pt x="7552452" y="2428143"/>
                  </a:lnTo>
                  <a:lnTo>
                    <a:pt x="7506654" y="2436143"/>
                  </a:lnTo>
                  <a:lnTo>
                    <a:pt x="7459249" y="2438878"/>
                  </a:lnTo>
                  <a:lnTo>
                    <a:pt x="406479" y="2438878"/>
                  </a:lnTo>
                  <a:lnTo>
                    <a:pt x="359075" y="2436143"/>
                  </a:lnTo>
                  <a:lnTo>
                    <a:pt x="313276" y="2428143"/>
                  </a:lnTo>
                  <a:lnTo>
                    <a:pt x="269389" y="2415181"/>
                  </a:lnTo>
                  <a:lnTo>
                    <a:pt x="227718" y="2397564"/>
                  </a:lnTo>
                  <a:lnTo>
                    <a:pt x="188569" y="2375595"/>
                  </a:lnTo>
                  <a:lnTo>
                    <a:pt x="152246" y="2349580"/>
                  </a:lnTo>
                  <a:lnTo>
                    <a:pt x="119053" y="2319824"/>
                  </a:lnTo>
                  <a:lnTo>
                    <a:pt x="89298" y="2286632"/>
                  </a:lnTo>
                  <a:lnTo>
                    <a:pt x="63283" y="2250309"/>
                  </a:lnTo>
                  <a:lnTo>
                    <a:pt x="41314" y="2211159"/>
                  </a:lnTo>
                  <a:lnTo>
                    <a:pt x="23696" y="2169488"/>
                  </a:lnTo>
                  <a:lnTo>
                    <a:pt x="10735" y="2125601"/>
                  </a:lnTo>
                  <a:lnTo>
                    <a:pt x="2734" y="2079803"/>
                  </a:lnTo>
                  <a:lnTo>
                    <a:pt x="0" y="2032398"/>
                  </a:lnTo>
                  <a:lnTo>
                    <a:pt x="0" y="406479"/>
                  </a:lnTo>
                  <a:close/>
                </a:path>
              </a:pathLst>
            </a:custGeom>
            <a:ln w="21360">
              <a:solidFill>
                <a:srgbClr val="117D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1625" y="10250829"/>
              <a:ext cx="9776979" cy="26260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1625" y="10627781"/>
              <a:ext cx="3001479" cy="262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524884" y="8065723"/>
              <a:ext cx="7790862" cy="31538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855136" y="8619632"/>
              <a:ext cx="4197359" cy="3153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855136" y="9182086"/>
              <a:ext cx="5499204" cy="31563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855136" y="9634890"/>
              <a:ext cx="5821812" cy="3153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869167" y="5163193"/>
              <a:ext cx="6281798" cy="31538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869167" y="5615598"/>
              <a:ext cx="4939326" cy="31563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869167" y="6068192"/>
              <a:ext cx="1257972" cy="31538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2969133" y="6331220"/>
              <a:ext cx="5918200" cy="11430"/>
            </a:xfrm>
            <a:custGeom>
              <a:avLst/>
              <a:gdLst/>
              <a:ahLst/>
              <a:cxnLst/>
              <a:rect l="l" t="t" r="r" b="b"/>
              <a:pathLst>
                <a:path w="5918200" h="11429">
                  <a:moveTo>
                    <a:pt x="5918144" y="0"/>
                  </a:moveTo>
                  <a:lnTo>
                    <a:pt x="0" y="0"/>
                  </a:lnTo>
                  <a:lnTo>
                    <a:pt x="0" y="11308"/>
                  </a:lnTo>
                  <a:lnTo>
                    <a:pt x="5918144" y="11308"/>
                  </a:lnTo>
                  <a:lnTo>
                    <a:pt x="591814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70181" y="6068192"/>
              <a:ext cx="3592560" cy="31538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413008" y="6068192"/>
              <a:ext cx="238736" cy="31538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532586" y="6068192"/>
              <a:ext cx="2503169" cy="315383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81429" y="6659347"/>
            <a:ext cx="15938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2300">
              <a:latin typeface="Wingdings"/>
              <a:cs typeface="Wingding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8925" y="8445462"/>
            <a:ext cx="140970" cy="142303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950" spc="1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9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950" spc="1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95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950" spc="1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559722" y="8603163"/>
            <a:ext cx="14097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950">
              <a:latin typeface="Wingdings"/>
              <a:cs typeface="Wingding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559722" y="9165617"/>
            <a:ext cx="14097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1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950">
              <a:latin typeface="Wingdings"/>
              <a:cs typeface="Wingding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70632" y="0"/>
            <a:ext cx="18533467" cy="10646376"/>
            <a:chOff x="1570632" y="0"/>
            <a:chExt cx="18533467" cy="1064637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6715" y="0"/>
              <a:ext cx="17117384" cy="83771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232" y="1706817"/>
              <a:ext cx="12535429" cy="967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6232" y="2530080"/>
              <a:ext cx="3106606" cy="9675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0632" y="451085"/>
              <a:ext cx="1506550" cy="4975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889" y="3822291"/>
              <a:ext cx="13577806" cy="68240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48389" y="549616"/>
              <a:ext cx="5274184" cy="2148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1085"/>
            <a:ext cx="20104100" cy="10857865"/>
            <a:chOff x="0" y="451085"/>
            <a:chExt cx="20104100" cy="10857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934839"/>
              <a:ext cx="20104098" cy="103737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6232" y="1706817"/>
              <a:ext cx="15101529" cy="967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0632" y="451085"/>
              <a:ext cx="1506550" cy="4975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103390"/>
              <a:ext cx="11817441" cy="92051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48389" y="549616"/>
              <a:ext cx="5274184" cy="2148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0157" y="2830385"/>
              <a:ext cx="8966219" cy="3668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44847" y="4120996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05700" y="1978997"/>
            <a:ext cx="18135600" cy="8571230"/>
            <a:chOff x="1605700" y="1978997"/>
            <a:chExt cx="18135600" cy="857123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40261" y="4137465"/>
              <a:ext cx="1703717" cy="2626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0261" y="4388766"/>
              <a:ext cx="2691855" cy="26260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66544" y="4130931"/>
              <a:ext cx="296535" cy="2628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14811" y="4130931"/>
              <a:ext cx="677005" cy="2628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940761" y="4130931"/>
              <a:ext cx="1317237" cy="2628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66544" y="4382693"/>
              <a:ext cx="2365791" cy="26260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94936" y="4072860"/>
              <a:ext cx="361873" cy="2626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275873" y="4072860"/>
              <a:ext cx="670974" cy="2626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71666" y="4072860"/>
              <a:ext cx="1922454" cy="26260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94936" y="4324161"/>
              <a:ext cx="2759392" cy="2626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94936" y="4575462"/>
              <a:ext cx="1940045" cy="2626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27132" y="4575462"/>
              <a:ext cx="301561" cy="26260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40738" y="4575462"/>
              <a:ext cx="1065831" cy="2626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91780" y="3727530"/>
              <a:ext cx="1372628" cy="3229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412815" y="3727530"/>
              <a:ext cx="4076210" cy="32292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95529" y="4484470"/>
              <a:ext cx="296535" cy="26260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843797" y="4484470"/>
              <a:ext cx="1809369" cy="2626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591806" y="4484470"/>
              <a:ext cx="256327" cy="26260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695529" y="4735772"/>
              <a:ext cx="2698556" cy="2626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54472" y="4484470"/>
              <a:ext cx="296535" cy="26260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602739" y="4484470"/>
              <a:ext cx="1109599" cy="26260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649410" y="4484470"/>
              <a:ext cx="1088972" cy="26260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6454472" y="4735772"/>
              <a:ext cx="1366974" cy="26260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695529" y="5614070"/>
              <a:ext cx="2144227" cy="26260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695529" y="5865371"/>
              <a:ext cx="1181115" cy="26260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6454472" y="5614070"/>
              <a:ext cx="268892" cy="26260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588919" y="5614070"/>
              <a:ext cx="1313049" cy="26260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6454472" y="5865371"/>
              <a:ext cx="963562" cy="26260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16495" y="6514356"/>
              <a:ext cx="16064230" cy="26670"/>
            </a:xfrm>
            <a:custGeom>
              <a:avLst/>
              <a:gdLst/>
              <a:ahLst/>
              <a:cxnLst/>
              <a:rect l="l" t="t" r="r" b="b"/>
              <a:pathLst>
                <a:path w="16064230" h="26670">
                  <a:moveTo>
                    <a:pt x="0" y="26386"/>
                  </a:moveTo>
                  <a:lnTo>
                    <a:pt x="9683684" y="26386"/>
                  </a:lnTo>
                </a:path>
                <a:path w="16064230" h="26670">
                  <a:moveTo>
                    <a:pt x="10818518" y="0"/>
                  </a:moveTo>
                  <a:lnTo>
                    <a:pt x="16063804" y="0"/>
                  </a:lnTo>
                </a:path>
              </a:pathLst>
            </a:custGeom>
            <a:ln w="21360">
              <a:solidFill>
                <a:srgbClr val="117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74704" y="8515342"/>
              <a:ext cx="2151243" cy="26260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106441" y="8515342"/>
              <a:ext cx="2209670" cy="26260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06441" y="8766644"/>
              <a:ext cx="1686859" cy="26260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04991" y="8515342"/>
              <a:ext cx="2543168" cy="26260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004991" y="8766644"/>
              <a:ext cx="2143285" cy="26260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691780" y="7726047"/>
              <a:ext cx="2667458" cy="32292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412815" y="7726047"/>
              <a:ext cx="2524111" cy="32292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695529" y="8482883"/>
              <a:ext cx="2413329" cy="26260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695529" y="8734184"/>
              <a:ext cx="2941795" cy="26260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695529" y="8985485"/>
              <a:ext cx="3083571" cy="26260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6454472" y="8482883"/>
              <a:ext cx="2224225" cy="26260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6454472" y="8734184"/>
              <a:ext cx="2161190" cy="26260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6454472" y="8985485"/>
              <a:ext cx="1450217" cy="2626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2695529" y="9612021"/>
              <a:ext cx="2329457" cy="26286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908446" y="9612021"/>
              <a:ext cx="196014" cy="26286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695529" y="9863783"/>
              <a:ext cx="2106323" cy="26260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616495" y="10512559"/>
              <a:ext cx="17064355" cy="26670"/>
            </a:xfrm>
            <a:custGeom>
              <a:avLst/>
              <a:gdLst/>
              <a:ahLst/>
              <a:cxnLst/>
              <a:rect l="l" t="t" r="r" b="b"/>
              <a:pathLst>
                <a:path w="17064355" h="26670">
                  <a:moveTo>
                    <a:pt x="0" y="26386"/>
                  </a:moveTo>
                  <a:lnTo>
                    <a:pt x="9683684" y="26386"/>
                  </a:lnTo>
                </a:path>
                <a:path w="17064355" h="26670">
                  <a:moveTo>
                    <a:pt x="10818518" y="0"/>
                  </a:moveTo>
                  <a:lnTo>
                    <a:pt x="17064297" y="0"/>
                  </a:lnTo>
                </a:path>
              </a:pathLst>
            </a:custGeom>
            <a:ln w="21360">
              <a:solidFill>
                <a:srgbClr val="117E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974704" y="9612021"/>
              <a:ext cx="869292" cy="26286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106441" y="9612021"/>
              <a:ext cx="2493536" cy="26286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106441" y="9863783"/>
              <a:ext cx="1352943" cy="26260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651224" y="6656970"/>
              <a:ext cx="2442648" cy="239490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1760898" y="6982405"/>
              <a:ext cx="333375" cy="633730"/>
            </a:xfrm>
            <a:custGeom>
              <a:avLst/>
              <a:gdLst/>
              <a:ahLst/>
              <a:cxnLst/>
              <a:rect l="l" t="t" r="r" b="b"/>
              <a:pathLst>
                <a:path w="333375" h="633729">
                  <a:moveTo>
                    <a:pt x="332974" y="0"/>
                  </a:moveTo>
                  <a:lnTo>
                    <a:pt x="0" y="0"/>
                  </a:lnTo>
                  <a:lnTo>
                    <a:pt x="0" y="633279"/>
                  </a:lnTo>
                  <a:lnTo>
                    <a:pt x="332974" y="633279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6906291" y="1978997"/>
              <a:ext cx="2159934" cy="210590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7799666" y="6166932"/>
              <a:ext cx="1941302" cy="202046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688011" y="5599201"/>
              <a:ext cx="2349980" cy="32292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356307" y="5269263"/>
              <a:ext cx="4012862" cy="26260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254513" y="5269263"/>
              <a:ext cx="196014" cy="26260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352520" y="5269263"/>
              <a:ext cx="2265376" cy="26260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56307" y="5495434"/>
              <a:ext cx="5062463" cy="262609"/>
            </a:xfrm>
            <a:prstGeom prst="rect">
              <a:avLst/>
            </a:prstGeom>
          </p:spPr>
        </p:pic>
      </p:grpSp>
      <p:sp>
        <p:nvSpPr>
          <p:cNvPr id="69" name="object 69"/>
          <p:cNvSpPr txBox="1"/>
          <p:nvPr/>
        </p:nvSpPr>
        <p:spPr>
          <a:xfrm>
            <a:off x="4871130" y="4114462"/>
            <a:ext cx="1219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99523" y="4056390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400115" y="4468001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159058" y="4468001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400115" y="5597600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159058" y="5597600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79081" y="8498873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11027" y="8498873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709578" y="8498873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400115" y="8466413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6159058" y="8466413"/>
            <a:ext cx="121920" cy="277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2400115" y="9595552"/>
            <a:ext cx="1219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679081" y="9595552"/>
            <a:ext cx="1219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11027" y="9595552"/>
            <a:ext cx="12192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0D7E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060893" y="5252794"/>
            <a:ext cx="121920" cy="729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  <a:p>
            <a:pPr marL="12700">
              <a:lnSpc>
                <a:spcPts val="1780"/>
              </a:lnSpc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  <a:p>
            <a:pPr marL="12700">
              <a:lnSpc>
                <a:spcPts val="1880"/>
              </a:lnSpc>
            </a:pPr>
            <a:r>
              <a:rPr sz="1650" dirty="0">
                <a:solidFill>
                  <a:srgbClr val="117C8B"/>
                </a:solidFill>
                <a:latin typeface="Wingdings"/>
                <a:cs typeface="Wingdings"/>
              </a:rPr>
              <a:t></a:t>
            </a:r>
            <a:endParaRPr sz="1650">
              <a:latin typeface="Wingdings"/>
              <a:cs typeface="Wingdings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356307" y="5721605"/>
            <a:ext cx="7193915" cy="488950"/>
            <a:chOff x="4356307" y="5721605"/>
            <a:chExt cx="7193915" cy="488950"/>
          </a:xfrm>
        </p:grpSpPr>
        <p:pic>
          <p:nvPicPr>
            <p:cNvPr id="85" name="object 8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356307" y="5721605"/>
              <a:ext cx="7193288" cy="262609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356307" y="5947776"/>
              <a:ext cx="1957322" cy="26260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204837" y="5947776"/>
              <a:ext cx="1209073" cy="26260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92971" y="5947776"/>
              <a:ext cx="2541283" cy="2626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6232" y="1715612"/>
            <a:ext cx="12064365" cy="968375"/>
            <a:chOff x="1646232" y="1715612"/>
            <a:chExt cx="12064365" cy="968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6232" y="1715612"/>
              <a:ext cx="1065517" cy="9677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8991" y="1715612"/>
              <a:ext cx="2565052" cy="9677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2637" y="1715612"/>
              <a:ext cx="9197835" cy="967761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0632" y="575479"/>
            <a:ext cx="1506550" cy="24878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114521" y="0"/>
            <a:ext cx="18989675" cy="10586085"/>
            <a:chOff x="1114521" y="0"/>
            <a:chExt cx="18989675" cy="10586085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4521" y="3181413"/>
              <a:ext cx="17875057" cy="74046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7477" y="0"/>
              <a:ext cx="9486622" cy="76018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8389" y="549616"/>
              <a:ext cx="665948" cy="2148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25125" y="549616"/>
              <a:ext cx="1312316" cy="2148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151476" y="549616"/>
              <a:ext cx="966431" cy="2148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39825" y="549616"/>
              <a:ext cx="366020" cy="2148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25262" y="549616"/>
              <a:ext cx="1415977" cy="2148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64698" y="549616"/>
              <a:ext cx="276431" cy="2148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846891" y="549616"/>
              <a:ext cx="744856" cy="2148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114</Words>
  <Application>Microsoft Office PowerPoint</Application>
  <PresentationFormat>Произвольный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Cambria Math</vt:lpstr>
      <vt:lpstr>Microsoft Sans Serif</vt:lpstr>
      <vt:lpstr>Tahoma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Фимушкина Вера Игоревна</dc:creator>
  <cp:lastModifiedBy>Долгопрудный Медиацентр</cp:lastModifiedBy>
  <cp:revision>10</cp:revision>
  <dcterms:created xsi:type="dcterms:W3CDTF">2022-10-31T07:49:40Z</dcterms:created>
  <dcterms:modified xsi:type="dcterms:W3CDTF">2022-11-02T07:28:09Z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2022-10-31T00:00:00Z</vt:filetime>
  </property>
</Properties>
</file>