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Физические лица обращаются в а\к подразделение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подразделение ТО и подведомственной организации  – в а\к подразделения ЦА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подразделения ЦА –    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Физические лица обращаются в а\к подразделение органа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А\к орган субъекта Российской Федерации – </a:t>
          </a:r>
          <a:br>
            <a:rPr lang="ru-RU" sz="1600" kern="1200" dirty="0"/>
          </a:br>
          <a:r>
            <a:rPr lang="ru-RU" sz="1600" kern="1200" dirty="0"/>
            <a:t>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hyperlink" Target="https://www.cbr.ru/registries/infrastr/#a_13256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незапланированном лечении 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представления справки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справки 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:a16="http://schemas.microsoft.com/office/drawing/2014/main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:a16="http://schemas.microsoft.com/office/drawing/2014/main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справки</a:t>
            </a: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:a16="http://schemas.microsoft.com/office/drawing/2014/main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облагаться налогом (или лицо обязано самостоятельно уплатить налог)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переведенные 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случае, если в отчетном периоде служащий (работник) или его супруга (супруг) распорядился (-ась) средствами 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сделки 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:a16="http://schemas.microsoft.com/office/drawing/2014/main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приобретение 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располагает, 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объекты 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не зачислены, то застройщик еще ничего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"Об организации страхового дела в Российской Федерации"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нерабочий 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:a16="http://schemas.microsoft.com/office/drawing/2014/main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бумаг – положительный 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 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обязательство указывается 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указывается или в подразделе 3.1, или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4365</Words>
  <Application>Microsoft Office PowerPoint</Application>
  <PresentationFormat>Широкоэкранный</PresentationFormat>
  <Paragraphs>416</Paragraphs>
  <Slides>42</Slides>
  <Notes>42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2" baseType="lpstr">
      <vt:lpstr>Arial</vt:lpstr>
      <vt:lpstr>Arial Black</vt:lpstr>
      <vt:lpstr>Bookman Old Style</vt:lpstr>
      <vt:lpstr>Calibri</vt:lpstr>
      <vt:lpstr>Calibri Light</vt:lpstr>
      <vt:lpstr>Courier New</vt:lpstr>
      <vt:lpstr>Segoe UI Black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Долгопрудный Медиацентр</cp:lastModifiedBy>
  <cp:revision>9</cp:revision>
  <cp:lastPrinted>2023-02-01T06:50:15Z</cp:lastPrinted>
  <dcterms:created xsi:type="dcterms:W3CDTF">2023-01-24T11:09:06Z</dcterms:created>
  <dcterms:modified xsi:type="dcterms:W3CDTF">2023-02-14T06:13:45Z</dcterms:modified>
</cp:coreProperties>
</file>