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6" r:id="rId7"/>
  </p:sldIdLst>
  <p:sldSz cx="12193588" cy="6858000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2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313" y="739775"/>
            <a:ext cx="6545262" cy="36830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73688" cy="4422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1013"/>
            <a:ext cx="2903537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3A2115-0CB3-47F9-A997-59F43A880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FB0243-3992-4737-93A6-8AAEBF65F0DE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9468FD-9687-4EBF-B952-76788898A65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1CC9C6-2A70-4EA2-84D0-382E37A51BC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706186-7383-4884-959D-7105700705A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5425" cy="3698875"/>
          </a:xfrm>
          <a:solidFill>
            <a:srgbClr val="FFFFFF"/>
          </a:solidFill>
          <a:ln/>
        </p:spPr>
      </p:sp>
      <p:sp>
        <p:nvSpPr>
          <p:cNvPr id="41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45421E-02DC-4A75-8B06-A3392B39DA1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9249D2-77C1-414B-BD55-501977D5A52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A6735B-3C57-4A5D-AA75-91C6CE865480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12CA69-61FB-4FC9-B2B4-04C2036FDF34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EAE1E6-DEE9-477A-82DF-6E3D1230265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61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EF9742-6F3A-44D6-B77E-05642C3AFD93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098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A2A5C9-BFA3-4298-A11F-04B32E8236C4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B43A21-8711-47B0-8469-D790F3E41C5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883199-993F-4E84-A1BF-73106AAAC19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8A0F68-3230-43C7-B5EB-3D1405292C74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F901309-176B-4405-B8C4-B516502AD8F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E721FE-C8BF-4833-9455-9C976F95ECFE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20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82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ACF288-93EB-4AFE-930F-782221607D04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B7FECC-01C9-41F5-AA09-9C0765B6885F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B2E378-B01D-42A3-BCA4-5CC4AD371CF2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520710-C94F-455F-9F3B-88CC71A58E1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84F28B-3E91-47FB-A28E-D002D7CEBA83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102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D3B248-F3FC-4709-BC36-D891326A02B8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A9413B-0084-4B9A-9A13-CBC54C93A1C3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09D56E-CDC7-4DB1-9BE6-10DB58712C5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E3E94A1-6330-4979-AFF8-868370A698B1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531176-7640-48F7-8081-F918821FA60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1229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576F81-307C-4EA3-9688-2887C70B8EC6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E6BA11-FDEC-4842-8652-0F66E3E91BB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A84C95-F58B-4632-B1B2-CCC40CC86D2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7C6EC6F-75CC-4B89-BECA-0FB1A6F6D22D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CF7431-4758-4F52-8F18-78DA28534463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143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67CA-CA07-4F0A-9DA8-0FA3F2C99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09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6BF4-CF3B-412B-AAD6-C2D3855EA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17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8088" y="274638"/>
            <a:ext cx="2738437" cy="5835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66088" cy="5835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D11B-4027-4345-896A-F3F4741D1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77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467E-53A6-4041-A755-89F0D5862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23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F36FA-BBC8-40C0-AFFF-94875D96D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35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2263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0200"/>
            <a:ext cx="5402262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1474-207E-4FA4-9533-1E5FB1986C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41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A26C-9368-451A-9346-605963080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56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A5B5-EE77-4B20-8F97-7D93BD242B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48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6C84-8F64-490C-9C73-BFDEFEAB96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31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8E46-5F19-4456-A908-E7692877CA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08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BDDB-C62A-4176-9827-89A06AB42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5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569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5692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" y="6356350"/>
            <a:ext cx="28432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28925" cy="34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6EB00F-ABBE-44BB-B00A-379ECB6F7D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6811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349375"/>
            <a:ext cx="48545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424238"/>
            <a:ext cx="3968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424238"/>
            <a:ext cx="3968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20688"/>
            <a:ext cx="109474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963613" y="4406900"/>
            <a:ext cx="1036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ru-RU" altLang="ru-RU" sz="2800" b="1" dirty="0"/>
            </a:br>
            <a:r>
              <a:rPr lang="ru-RU" altLang="ru-RU" sz="3000" b="1" dirty="0">
                <a:solidFill>
                  <a:srgbClr val="FF0000"/>
                </a:solidFill>
              </a:rPr>
              <a:t>ОРГАНИЗАЦИЯ ВРЕМЕННОГО ТРУДОУСТРОЙСТВА НЕСОВЕРШЕННОЛЕТНИХ ГРАЖДАН </a:t>
            </a:r>
            <a:br>
              <a:rPr lang="ru-RU" altLang="ru-RU" sz="3000" b="1" dirty="0">
                <a:solidFill>
                  <a:srgbClr val="FF0000"/>
                </a:solidFill>
              </a:rPr>
            </a:br>
            <a:r>
              <a:rPr lang="ru-RU" altLang="ru-RU" sz="3000" b="1" dirty="0">
                <a:solidFill>
                  <a:srgbClr val="FF0000"/>
                </a:solidFill>
              </a:rPr>
              <a:t>В СВОБОДНОЕ ОТ УЧЕБЫ ВРЕМЯ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92163" y="576263"/>
            <a:ext cx="10512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Территориальный отдел № 3 ГКУ МО «ЦЗН МО»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358900"/>
            <a:ext cx="42862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23875" y="274638"/>
            <a:ext cx="11145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Временное трудоустройство несовершеннолетних граждан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23875" y="4521200"/>
            <a:ext cx="110553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-330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Каждый год несовершеннолетние граждане работают в организациях города Долгопрудного.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В этом году совместно с Администрацией города и при активном участии Главы городского округа Долгопрудный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Владислава Юрьевича Юдина Центр занятости организует временные работы на период каникул и в свободное от учебы время для подростков в возрасте от </a:t>
            </a:r>
            <a:r>
              <a:rPr lang="ru-RU" altLang="ru-RU" sz="1600" b="1"/>
              <a:t>14 до 18 лет</a:t>
            </a:r>
            <a:r>
              <a:rPr lang="ru-RU" altLang="ru-RU" sz="1600"/>
              <a:t>. Участие во временных работах позволяет приобрести опыт общения в трудовом коллективе, получить первые трудовые навыки и самим заработать деньги. </a:t>
            </a:r>
          </a:p>
        </p:txBody>
      </p:sp>
      <p:pic>
        <p:nvPicPr>
          <p:cNvPr id="5125" name="Рисунок 5" descr="IMG-20220708-WA00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1" b="7353"/>
          <a:stretch>
            <a:fillRect/>
          </a:stretch>
        </p:blipFill>
        <p:spPr bwMode="auto">
          <a:xfrm>
            <a:off x="7526338" y="1285875"/>
            <a:ext cx="27860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95313" y="857250"/>
            <a:ext cx="110728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47713" y="357188"/>
            <a:ext cx="11072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46800" rIns="90000" bIns="46800" anchor="ctr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</a:rPr>
              <a:t>2022 год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24563" y="1000125"/>
            <a:ext cx="5867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По программе временного трудоустройства в 2022 году было заключено 33 договора.  Через ТО № 3 трудоустроено 502 подростка в различные организации города: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школы города (225 чел.),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МБУ «Комплексный молодежный центр» (69 чел.),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МБУ «Благоустройство» (132 чел.),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МКУ МФЦ (18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ГБУЗ МО «ДЦГБ» (13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Администрация города (34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ООО «СК «ПАРОХОДЪ»(1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АО «Ниопик»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АО «Мособлбытспецтранс»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ООО «Смена» (2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№11 «Золотой ключик»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ООО «Просто Пицца» (2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ООО «Удт-Техника»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АО «ДКБА»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ООО «Компания Грузовик» (1 чел.)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"/>
          <a:stretch>
            <a:fillRect/>
          </a:stretch>
        </p:blipFill>
        <p:spPr bwMode="auto">
          <a:xfrm>
            <a:off x="452438" y="285750"/>
            <a:ext cx="277653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Рисунок 6" descr="IMG-20220708-WA00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17383"/>
          <a:stretch>
            <a:fillRect/>
          </a:stretch>
        </p:blipFill>
        <p:spPr bwMode="auto">
          <a:xfrm>
            <a:off x="3238500" y="2643188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80988"/>
            <a:ext cx="110950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500188"/>
            <a:ext cx="11503025" cy="3714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Заявление на поиск работы от подростка на портале «Работа России» 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trudvsem.ru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Заявка от организации на вакансию по временному трудоустройству на портале «Работа России» 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trudvsem.ru</a:t>
            </a:r>
            <a:endParaRPr lang="ru-RU" sz="2000" dirty="0">
              <a:solidFill>
                <a:srgbClr val="000000"/>
              </a:solidFill>
              <a:latin typeface="Calibri" pitchFamily="32" charset="0"/>
              <a:cs typeface="Arial" charset="0"/>
            </a:endParaRP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Заверенная копия срочного трудового договора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Заверенная копия приказа о приеме на работу временно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Заверенная копия приказа об увольнении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Государственный контракт (в 2-х экз.)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Табель учета рабочего времени (ежемесячно)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Акт выполненных работ по контракту (2-х экз.)</a:t>
            </a:r>
          </a:p>
          <a:p>
            <a:pPr marL="508000" indent="-498475" eaLnBrk="1" hangingPunct="1">
              <a:spcBef>
                <a:spcPts val="600"/>
              </a:spcBef>
              <a:buSzPct val="100000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ru-RU" sz="2000" dirty="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  <a:p>
            <a:pPr indent="-498475" algn="ctr" eaLnBrk="1" hangingPunct="1">
              <a:spcBef>
                <a:spcPts val="600"/>
              </a:spcBef>
              <a:buSzPct val="100000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Центр занятости населения оказывает материальную поддержку несовершеннолетним гражданам из средств бюджета Московской области в размере </a:t>
            </a:r>
            <a:r>
              <a:rPr lang="ru-RU" sz="2000" b="1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2250 руб. </a:t>
            </a: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в месяц, а работодатель выплачивает заработную плату.</a:t>
            </a:r>
          </a:p>
          <a:p>
            <a:pPr marL="508000" indent="-498475" eaLnBrk="1" hangingPunct="1">
              <a:spcBef>
                <a:spcPts val="600"/>
              </a:spcBef>
              <a:buSzPct val="100000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ru-RU" sz="2000" dirty="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  <a:p>
            <a:pPr marL="508000" indent="-498475" algn="just" eaLnBrk="1" hangingPunct="1">
              <a:spcBef>
                <a:spcPts val="600"/>
              </a:spcBef>
              <a:buSzPct val="100000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ru-RU" sz="2000" dirty="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</p:txBody>
      </p:sp>
      <p:sp>
        <p:nvSpPr>
          <p:cNvPr id="9220" name="AutoShape 6" descr="https://deptrud.admhmao.ru/upload/iblock/281/image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221" name="Рисунок 5" descr="Работа в Росси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500313"/>
            <a:ext cx="44291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38188" y="1500188"/>
            <a:ext cx="10572750" cy="3357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Паспорт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СНИЛС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ИНН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Разрешение органов опеки и попечительства (если ребенку 14 лет)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Разрешение на осуществление трудовой деятельности одного из родителей несовершеннолетнего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Трудовая книжка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Реквизиты счета несовершеннолетнего гражданина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Медицинская справка 086-у</a:t>
            </a:r>
          </a:p>
          <a:p>
            <a:pPr marL="509588" indent="-500063" algn="just" eaLnBrk="1" hangingPunct="1">
              <a:spcBef>
                <a:spcPts val="600"/>
              </a:spcBef>
              <a:buSzPct val="10000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ru-RU" sz="2400" dirty="0">
              <a:solidFill>
                <a:srgbClr val="000000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14313"/>
            <a:ext cx="10985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176713"/>
            <a:ext cx="38877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095500" y="5214938"/>
            <a:ext cx="8215313" cy="928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/>
            </a:pPr>
            <a:r>
              <a:rPr lang="ru-RU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  <a:cs typeface="Tahoma" charset="0"/>
              </a:rPr>
              <a:t>СПАСИБО ЗА ВНИМАНИЕ!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809625" y="1285875"/>
            <a:ext cx="1057433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225425" indent="-2222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г. Долгопрудный, ул. Спортивная, д.11.</a:t>
            </a: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</a:t>
            </a:r>
            <a:r>
              <a:rPr lang="en-US" alt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Dolgoprudnyj.czn@mosreg.ru</a:t>
            </a: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Телефон «горячей линии»: </a:t>
            </a:r>
            <a:r>
              <a:rPr lang="ru-RU" alt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8(495) 576-83-00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92163" y="428625"/>
            <a:ext cx="10512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Территориальный отдел № 3 ГКУ МО «ЦЗН МО»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6722</TotalTime>
  <Words>475</Words>
  <Application>Microsoft Office PowerPoint</Application>
  <PresentationFormat>Произвольный</PresentationFormat>
  <Paragraphs>82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savina.jv</dc:creator>
  <cp:lastModifiedBy>User</cp:lastModifiedBy>
  <cp:revision>747</cp:revision>
  <cp:lastPrinted>2023-03-13T11:42:10Z</cp:lastPrinted>
  <dcterms:created xsi:type="dcterms:W3CDTF">2018-03-14T05:16:06Z</dcterms:created>
  <dcterms:modified xsi:type="dcterms:W3CDTF">2023-03-16T05:49:51Z</dcterms:modified>
</cp:coreProperties>
</file>