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  <p:sldId id="265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FB3F5-BE11-47CB-A564-D828D0CD56CB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19DE8-26A6-47DB-A002-21E1C1CB3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7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19DE8-26A6-47DB-A002-21E1C1CB30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7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78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5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9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4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0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2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12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0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0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4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5FD30-A74F-4AC7-AE50-2D102C194D6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269A2-5A99-4C3F-9B89-DFE7D622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05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7B1BC-4C94-4846-8DE6-4B78F4F5E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D3DCF-BC28-4D89-960A-60467138EA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923785-4D67-43AD-A518-EE32B45FA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C72AFD4-C6B9-4609-9207-4FA17482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9300" y="1143028"/>
            <a:ext cx="5111092" cy="4571944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Контакты: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Черняев Андрей Михайлович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 по развитию единоборств при главе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Долгопрудного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Главный тренер Московской области по кикбоксингу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https://vk.com/a.chernyaev82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Тел.: 8 (968) 534-00-66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A8C39D-CE31-4395-9A2F-3FAB815C1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8" t="17684" r="32146" b="44982"/>
          <a:stretch/>
        </p:blipFill>
        <p:spPr>
          <a:xfrm>
            <a:off x="729272" y="1143028"/>
            <a:ext cx="3523493" cy="45719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CB373EC-87A1-4EA2-9DA6-0D864CC94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6B6F6-203C-410D-A20D-317703AFC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F385D46-D70E-4BF4-8E48-A0888455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67" y="501012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2D47B5-FA7C-48EF-A2FA-CE6737D20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646" y="3899517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475D2-A533-4A3C-BB74-B52043886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20979" r="16742"/>
          <a:stretch/>
        </p:blipFill>
        <p:spPr>
          <a:xfrm>
            <a:off x="6258757" y="1267287"/>
            <a:ext cx="5699464" cy="459863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5F5B23A-DDA4-4D67-A2B8-4AC75D4B3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862" y="992080"/>
            <a:ext cx="5885895" cy="4873840"/>
          </a:xfrm>
        </p:spPr>
        <p:txBody>
          <a:bodyPr anchor="ctr">
            <a:noAutofit/>
          </a:bodyPr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Впервые Фестиваль боевых искусств прошёл в мае 2021 года в статусе муниципального мероприятия. </a:t>
            </a:r>
            <a:b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 нём приняли участие 300 атлетов и около 3000 гостей.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38DF7B-F745-4548-9655-85887E13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E80288-7609-42C0-93D6-1BE5A9943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05ECCF-9C01-4027-9618-22F39589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9665" r="6150" b="6909"/>
          <a:stretch/>
        </p:blipFill>
        <p:spPr>
          <a:xfrm>
            <a:off x="6808997" y="-2"/>
            <a:ext cx="5383004" cy="348966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F3E73C2-51E8-454F-8833-DEC594FEA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0" y="539318"/>
            <a:ext cx="6121892" cy="577936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 2022 году Фестиваль боевых искусств прошёл на стадионе «Салют» в статусе регионального мероприятия. </a:t>
            </a:r>
          </a:p>
          <a:p>
            <a:pPr marL="0" indent="0" algn="ctr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 Фестивале приняли участие более 700 спортсменов Московской области. Также в мероприятие приняли участие спортсмены из Москвы, Санкт-Петербурга и Калужской области. </a:t>
            </a:r>
          </a:p>
          <a:p>
            <a:pPr marL="0" indent="0" algn="ctr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Зрителями Фестиваля стали более 4000 человек.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346FFD-8349-4C93-A830-A7A5C212B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12239"/>
          <a:stretch/>
        </p:blipFill>
        <p:spPr>
          <a:xfrm>
            <a:off x="6808996" y="3489668"/>
            <a:ext cx="5383004" cy="3368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613DD9-1539-4032-BED4-59A16A5E2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C3F51D-D933-4649-B929-535B2F82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ECD9B1-827B-4294-9724-B0A38E32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404"/>
            <a:ext cx="12192000" cy="81388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4C0F4-574B-4536-868A-C346C1B1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08"/>
            <a:ext cx="10515600" cy="1325563"/>
          </a:xfrm>
        </p:spPr>
        <p:txBody>
          <a:bodyPr>
            <a:normAutofit/>
          </a:bodyPr>
          <a:lstStyle/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КУБОК ГЛАВЫ Г.О. ДОЛГОПРУДНОГО ПО ЕДИНОБОРСТВАМ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BA7D6-49C7-4586-96FD-D47F8EB6A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180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∙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Бокс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Тайский бокс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Кикбоксинг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12C8B-341C-491F-9B7C-7CCAE6088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68496"/>
            <a:ext cx="654208" cy="44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8A882C-0F83-433E-B5FA-0AAB1FD8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92137-2824-4579-8938-1CB81110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6CB8E-842D-407B-ACD7-FBAE752D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271"/>
            <a:ext cx="10515600" cy="1325563"/>
          </a:xfrm>
        </p:spPr>
        <p:txBody>
          <a:bodyPr>
            <a:normAutofit/>
          </a:bodyPr>
          <a:lstStyle/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b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ЕДИНОБОРСТВ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64FA37-BD81-4020-8F33-EA9065CB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3505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Бокс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Кикбоксинг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Карате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Дзюдо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Самбо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Тхэквондо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Джиу-джитсу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ММА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Шотокан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карате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Тайский бокс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20A2C3-DE41-414C-8649-E194B13EC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61F2A8-37C9-458C-8D47-CD7BEBECA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A291B6-64D9-4546-9E00-DC8E8229C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6F77-2309-4E1D-868C-88FBBE5F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586507"/>
            <a:ext cx="10515600" cy="1325563"/>
          </a:xfrm>
        </p:spPr>
        <p:txBody>
          <a:bodyPr>
            <a:normAutofit/>
          </a:bodyPr>
          <a:lstStyle/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ПОЧЁТНЫЕ </a:t>
            </a:r>
            <a:b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ГОСТИ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76A075-4D26-4128-A5CF-9C7A29980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42" y="207415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Владислав Юрьевич Юдин – Глава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Долгопрудный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Ирина Роднина – депутат Государственной Думы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Дмитрий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Абаренов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– министр спорта Московской области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Юрий Александрович Мальцев – генерал-полковник ФСБ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Григорий Анатольевич Дрозд – заслуженный мастер спорта по тайскому боксу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Борисович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Лебзяк</a:t>
            </a:r>
            <a:r>
              <a:rPr lang="ru-RU" sz="2700">
                <a:latin typeface="Arial" panose="020B0604020202020204" pitchFamily="34" charset="0"/>
                <a:cs typeface="Arial" panose="020B0604020202020204" pitchFamily="34" charset="0"/>
              </a:rPr>
              <a:t> - Олимпийский чемпион по боксу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Павел Валерьевич Малышев – заслуженный тренер России по боевому самбо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Роман Андреев – Чемпион мира по боксу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Владимирович Потапов – президент РСБИ по Московской области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Леонид Александрович Громов – вице-президент федерации Спортивного контактного каратэ России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Борисович Соковиков – президент федерации Спортивного контактного каратэ России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Парк Су Нам – президент Всемирного союза детского тхэквондо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017904-CA84-48C9-85A2-4E272E6A5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08D225-1441-40CE-83B9-8D9E5C63E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5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9D5C87-DDB5-4950-AF00-7887253D00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9" y="0"/>
            <a:ext cx="6858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2A1BD-E763-4B55-87D1-4F963C62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4BCA1-977A-4986-AC95-C2AD16C7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796749"/>
            <a:ext cx="4792579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∙"/>
            </a:pP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Трансляция на телевидении (Долгопрудный и 360°)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Трансляции в социальных сетях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Публикации в социальных сетях и на официальных сайтах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Почётные гости 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Титульный бой на звание чемпиона Московской области среди профессионалов по кикбоксингу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D3117E-D4C4-4A71-A6F7-109E76186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137DC4-248A-4F42-8738-18928E420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3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A9EB0-BFC5-4049-91D1-0B0C616B8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3" b="36551"/>
          <a:stretch/>
        </p:blipFill>
        <p:spPr>
          <a:xfrm>
            <a:off x="-1" y="3429000"/>
            <a:ext cx="12291417" cy="3445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B585F-C542-4CBA-AB6F-FF4762B1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8" b="34151"/>
          <a:stretch/>
        </p:blipFill>
        <p:spPr>
          <a:xfrm>
            <a:off x="-12402" y="0"/>
            <a:ext cx="12204402" cy="35599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E9AD6-A9EA-4415-A219-359D0E35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39" y="365125"/>
            <a:ext cx="11319309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ФЕСТИВАЛЬ БОЕВЫХ ИСКУССТВ В 2023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A23D73-48D3-4719-A2C1-A9838894B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∙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Парад спортсменов с участием более 1500 атлетов по различным видам единоборств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Показательные выступления по карате, самбо, дзюдо, боксы, кикбоксингу, фехтованию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Демонстрационные номера по тхэквондо МРОО «Спортивный профессиональный клуб единоборств «Эридан» (500 человек)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 рамках Фестиваля пройдёт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|||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Кубок главы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. Долгопрудный по единоборствам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E6F975-2630-4632-9B43-8DB3AF7DF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BD65D0-3D53-4051-BA78-DCD37D2C3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3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660E6-B69E-468A-9FBA-CE143BADA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9931"/>
          <a:stretch/>
        </p:blipFill>
        <p:spPr>
          <a:xfrm>
            <a:off x="-313707" y="0"/>
            <a:ext cx="1281941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FCDD5-3F0A-46BB-9E4F-EB533456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ИТОГИ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511FE-F600-41F9-9C58-68A5B9D9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Фестиваль боевых искусств является одним из наиболее ярких и значимых мероприятий проводимых </a:t>
            </a: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. Долгопрудный;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В 2021 году в Фестивале приняли участие 300 спортсменов и около 3000 зрителей. В 2022 году количество участников увеличилось до 700, а гостями стали более 4000 человек. В 2023 году количество участников увеличится до 1500;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Трансляции Фестиваля будет проходить в социальных сетях и на телевидении;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Почётными гостями мероприятия являются государственные и общественные деятели, представители спортивных организаций, мастера спорта и Олимпийские чемпионы;</a:t>
            </a:r>
          </a:p>
          <a:p>
            <a:pPr>
              <a:buFont typeface="Arial" panose="020B0604020202020204" pitchFamily="34" charset="0"/>
              <a:buChar char="∙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В рамках Фестиваля пройдёт |||-</a:t>
            </a: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Кубок главы </a:t>
            </a: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. Долгопрудный по единоборствам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29DB36-09D6-4558-8D0D-629E041C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" y="59618"/>
            <a:ext cx="654208" cy="44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22210A-0A14-45D4-8055-20074C84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93" y="23889"/>
            <a:ext cx="662549" cy="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7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451</Words>
  <Application>Microsoft Office PowerPoint</Application>
  <PresentationFormat>Широкоэкранный</PresentationFormat>
  <Paragraphs>59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Презентация PowerPoint</vt:lpstr>
      <vt:lpstr>Впервые Фестиваль боевых искусств прошёл в мае 2021 года в статусе муниципального мероприятия.  В нём приняли участие 300 атлетов и около 3000 гостей.</vt:lpstr>
      <vt:lpstr>Презентация PowerPoint</vt:lpstr>
      <vt:lpstr>КУБОК ГЛАВЫ Г.О. ДОЛГОПРУДНОГО ПО ЕДИНОБОРСТВАМ</vt:lpstr>
      <vt:lpstr>ВИДЫ  ЕДИНОБОРСТВ </vt:lpstr>
      <vt:lpstr>ПОЧЁТНЫЕ  ГОСТИ </vt:lpstr>
      <vt:lpstr>ПРЕИМУЩЕСТВА </vt:lpstr>
      <vt:lpstr>ФЕСТИВАЛЬ БОЕВЫХ ИСКУССТВ В 2023</vt:lpstr>
      <vt:lpstr>ИТОГИ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6</cp:revision>
  <dcterms:created xsi:type="dcterms:W3CDTF">2023-03-09T12:26:02Z</dcterms:created>
  <dcterms:modified xsi:type="dcterms:W3CDTF">2023-03-16T05:51:43Z</dcterms:modified>
</cp:coreProperties>
</file>